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  <p:sldMasterId id="2147483678" r:id="rId4"/>
  </p:sldMasterIdLst>
  <p:notesMasterIdLst>
    <p:notesMasterId r:id="rId6"/>
  </p:notesMasterIdLst>
  <p:handoutMasterIdLst>
    <p:handoutMasterId r:id="rId45"/>
  </p:handoutMasterIdLst>
  <p:sldIdLst>
    <p:sldId id="258" r:id="rId5"/>
    <p:sldId id="284" r:id="rId7"/>
    <p:sldId id="285" r:id="rId8"/>
    <p:sldId id="286" r:id="rId9"/>
    <p:sldId id="287" r:id="rId10"/>
    <p:sldId id="351" r:id="rId11"/>
    <p:sldId id="289" r:id="rId12"/>
    <p:sldId id="291" r:id="rId13"/>
    <p:sldId id="294" r:id="rId14"/>
    <p:sldId id="288" r:id="rId15"/>
    <p:sldId id="295" r:id="rId16"/>
    <p:sldId id="293" r:id="rId17"/>
    <p:sldId id="296" r:id="rId18"/>
    <p:sldId id="298" r:id="rId19"/>
    <p:sldId id="299" r:id="rId20"/>
    <p:sldId id="300" r:id="rId21"/>
    <p:sldId id="302" r:id="rId22"/>
    <p:sldId id="301" r:id="rId23"/>
    <p:sldId id="330" r:id="rId24"/>
    <p:sldId id="329" r:id="rId25"/>
    <p:sldId id="331" r:id="rId26"/>
    <p:sldId id="332" r:id="rId27"/>
    <p:sldId id="333" r:id="rId28"/>
    <p:sldId id="334" r:id="rId29"/>
    <p:sldId id="335" r:id="rId30"/>
    <p:sldId id="336" r:id="rId31"/>
    <p:sldId id="297" r:id="rId32"/>
    <p:sldId id="339" r:id="rId33"/>
    <p:sldId id="337" r:id="rId34"/>
    <p:sldId id="338" r:id="rId35"/>
    <p:sldId id="352" r:id="rId36"/>
    <p:sldId id="353" r:id="rId37"/>
    <p:sldId id="396" r:id="rId38"/>
    <p:sldId id="397" r:id="rId39"/>
    <p:sldId id="355" r:id="rId40"/>
    <p:sldId id="358" r:id="rId41"/>
    <p:sldId id="359" r:id="rId42"/>
    <p:sldId id="360" r:id="rId43"/>
    <p:sldId id="283" r:id="rId44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147DC5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581" y="77"/>
      </p:cViewPr>
      <p:guideLst>
        <p:guide orient="horz" pos="2159"/>
        <p:guide pos="385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8" Type="http://schemas.openxmlformats.org/officeDocument/2006/relationships/tableStyles" Target="tableStyles.xml"/><Relationship Id="rId47" Type="http://schemas.openxmlformats.org/officeDocument/2006/relationships/viewProps" Target="viewProps.xml"/><Relationship Id="rId46" Type="http://schemas.openxmlformats.org/officeDocument/2006/relationships/presProps" Target="presProps.xml"/><Relationship Id="rId45" Type="http://schemas.openxmlformats.org/officeDocument/2006/relationships/handoutMaster" Target="handoutMasters/handoutMaster1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247" y="1279525"/>
            <a:ext cx="6141156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E8DB0-55DC-4221-A99C-988BCD133BF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image" Target="../media/image1.jpeg"/><Relationship Id="rId11" Type="http://schemas.openxmlformats.org/officeDocument/2006/relationships/tags" Target="../tags/tag23.xml"/><Relationship Id="rId10" Type="http://schemas.openxmlformats.org/officeDocument/2006/relationships/tags" Target="../tags/tag22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37.xml"/><Relationship Id="rId8" Type="http://schemas.openxmlformats.org/officeDocument/2006/relationships/tags" Target="../tags/tag36.xml"/><Relationship Id="rId7" Type="http://schemas.openxmlformats.org/officeDocument/2006/relationships/tags" Target="../tags/tag35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1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66.xml"/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79.xml"/><Relationship Id="rId8" Type="http://schemas.openxmlformats.org/officeDocument/2006/relationships/tags" Target="../tags/tag78.xml"/><Relationship Id="rId7" Type="http://schemas.openxmlformats.org/officeDocument/2006/relationships/tags" Target="../tags/tag77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87.xml"/><Relationship Id="rId8" Type="http://schemas.openxmlformats.org/officeDocument/2006/relationships/tags" Target="../tags/tag86.xml"/><Relationship Id="rId7" Type="http://schemas.openxmlformats.org/officeDocument/2006/relationships/tags" Target="../tags/tag85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95.xml"/><Relationship Id="rId8" Type="http://schemas.openxmlformats.org/officeDocument/2006/relationships/tags" Target="../tags/tag94.xml"/><Relationship Id="rId7" Type="http://schemas.openxmlformats.org/officeDocument/2006/relationships/tags" Target="../tags/tag93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11.xml"/><Relationship Id="rId8" Type="http://schemas.openxmlformats.org/officeDocument/2006/relationships/tags" Target="../tags/tag110.xml"/><Relationship Id="rId7" Type="http://schemas.openxmlformats.org/officeDocument/2006/relationships/tags" Target="../tags/tag109.xml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1" Type="http://schemas.openxmlformats.org/officeDocument/2006/relationships/tags" Target="../tags/tag113.xml"/><Relationship Id="rId10" Type="http://schemas.openxmlformats.org/officeDocument/2006/relationships/tags" Target="../tags/tag112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5" Type="http://schemas.openxmlformats.org/officeDocument/2006/relationships/tags" Target="../tags/tag131.xml"/><Relationship Id="rId4" Type="http://schemas.openxmlformats.org/officeDocument/2006/relationships/tags" Target="../tags/tag130.xml"/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4" Type="http://schemas.openxmlformats.org/officeDocument/2006/relationships/tags" Target="../tags/tag134.xml"/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5" Type="http://schemas.openxmlformats.org/officeDocument/2006/relationships/tags" Target="../tags/tag138.xml"/><Relationship Id="rId4" Type="http://schemas.openxmlformats.org/officeDocument/2006/relationships/tags" Target="../tags/tag137.xml"/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4" Type="http://schemas.openxmlformats.org/officeDocument/2006/relationships/tags" Target="../tags/tag141.xml"/><Relationship Id="rId3" Type="http://schemas.openxmlformats.org/officeDocument/2006/relationships/tags" Target="../tags/tag140.xml"/><Relationship Id="rId2" Type="http://schemas.openxmlformats.org/officeDocument/2006/relationships/tags" Target="../tags/tag139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4" Type="http://schemas.openxmlformats.org/officeDocument/2006/relationships/tags" Target="../tags/tag144.xml"/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5" Type="http://schemas.openxmlformats.org/officeDocument/2006/relationships/tags" Target="../tags/tag148.xml"/><Relationship Id="rId4" Type="http://schemas.openxmlformats.org/officeDocument/2006/relationships/tags" Target="../tags/tag147.xml"/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4" Type="http://schemas.openxmlformats.org/officeDocument/2006/relationships/tags" Target="../tags/tag151.xml"/><Relationship Id="rId3" Type="http://schemas.openxmlformats.org/officeDocument/2006/relationships/tags" Target="../tags/tag150.xml"/><Relationship Id="rId2" Type="http://schemas.openxmlformats.org/officeDocument/2006/relationships/tags" Target="../tags/tag149.xml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4" Type="http://schemas.openxmlformats.org/officeDocument/2006/relationships/tags" Target="../tags/tag154.xml"/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4" Type="http://schemas.openxmlformats.org/officeDocument/2006/relationships/tags" Target="../tags/tag157.xml"/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4" Type="http://schemas.openxmlformats.org/officeDocument/2006/relationships/tags" Target="../tags/tag160.xml"/><Relationship Id="rId3" Type="http://schemas.openxmlformats.org/officeDocument/2006/relationships/tags" Target="../tags/tag159.xml"/><Relationship Id="rId2" Type="http://schemas.openxmlformats.org/officeDocument/2006/relationships/tags" Target="../tags/tag158.xml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5" Type="http://schemas.openxmlformats.org/officeDocument/2006/relationships/tags" Target="../tags/tag164.xml"/><Relationship Id="rId4" Type="http://schemas.openxmlformats.org/officeDocument/2006/relationships/tags" Target="../tags/tag163.xml"/><Relationship Id="rId3" Type="http://schemas.openxmlformats.org/officeDocument/2006/relationships/tags" Target="../tags/tag162.xml"/><Relationship Id="rId2" Type="http://schemas.openxmlformats.org/officeDocument/2006/relationships/tags" Target="../tags/tag161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5" Type="http://schemas.openxmlformats.org/officeDocument/2006/relationships/tags" Target="../tags/tag168.xml"/><Relationship Id="rId4" Type="http://schemas.openxmlformats.org/officeDocument/2006/relationships/tags" Target="../tags/tag167.xml"/><Relationship Id="rId3" Type="http://schemas.openxmlformats.org/officeDocument/2006/relationships/tags" Target="../tags/tag166.xml"/><Relationship Id="rId2" Type="http://schemas.openxmlformats.org/officeDocument/2006/relationships/tags" Target="../tags/tag165.xml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7" Type="http://schemas.openxmlformats.org/officeDocument/2006/relationships/tags" Target="../tags/tag174.xml"/><Relationship Id="rId6" Type="http://schemas.openxmlformats.org/officeDocument/2006/relationships/tags" Target="../tags/tag173.xml"/><Relationship Id="rId5" Type="http://schemas.openxmlformats.org/officeDocument/2006/relationships/tags" Target="../tags/tag172.xml"/><Relationship Id="rId4" Type="http://schemas.openxmlformats.org/officeDocument/2006/relationships/tags" Target="../tags/tag171.xml"/><Relationship Id="rId3" Type="http://schemas.openxmlformats.org/officeDocument/2006/relationships/tags" Target="../tags/tag170.xml"/><Relationship Id="rId2" Type="http://schemas.openxmlformats.org/officeDocument/2006/relationships/tags" Target="../tags/tag169.xml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6" Type="http://schemas.openxmlformats.org/officeDocument/2006/relationships/tags" Target="../tags/tag179.xml"/><Relationship Id="rId5" Type="http://schemas.openxmlformats.org/officeDocument/2006/relationships/tags" Target="../tags/tag178.xml"/><Relationship Id="rId4" Type="http://schemas.openxmlformats.org/officeDocument/2006/relationships/tags" Target="../tags/tag177.xml"/><Relationship Id="rId3" Type="http://schemas.openxmlformats.org/officeDocument/2006/relationships/tags" Target="../tags/tag176.xml"/><Relationship Id="rId2" Type="http://schemas.openxmlformats.org/officeDocument/2006/relationships/tags" Target="../tags/tag175.xml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6" Type="http://schemas.openxmlformats.org/officeDocument/2006/relationships/tags" Target="../tags/tag184.xml"/><Relationship Id="rId5" Type="http://schemas.openxmlformats.org/officeDocument/2006/relationships/tags" Target="../tags/tag183.xml"/><Relationship Id="rId4" Type="http://schemas.openxmlformats.org/officeDocument/2006/relationships/tags" Target="../tags/tag182.xml"/><Relationship Id="rId3" Type="http://schemas.openxmlformats.org/officeDocument/2006/relationships/tags" Target="../tags/tag181.xml"/><Relationship Id="rId2" Type="http://schemas.openxmlformats.org/officeDocument/2006/relationships/tags" Target="../tags/tag180.xml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6" Type="http://schemas.openxmlformats.org/officeDocument/2006/relationships/tags" Target="../tags/tag189.xml"/><Relationship Id="rId5" Type="http://schemas.openxmlformats.org/officeDocument/2006/relationships/tags" Target="../tags/tag188.xml"/><Relationship Id="rId4" Type="http://schemas.openxmlformats.org/officeDocument/2006/relationships/tags" Target="../tags/tag187.xml"/><Relationship Id="rId3" Type="http://schemas.openxmlformats.org/officeDocument/2006/relationships/tags" Target="../tags/tag186.xml"/><Relationship Id="rId2" Type="http://schemas.openxmlformats.org/officeDocument/2006/relationships/tags" Target="../tags/tag185.xml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6" Type="http://schemas.openxmlformats.org/officeDocument/2006/relationships/tags" Target="../tags/tag194.xml"/><Relationship Id="rId5" Type="http://schemas.openxmlformats.org/officeDocument/2006/relationships/tags" Target="../tags/tag193.xml"/><Relationship Id="rId4" Type="http://schemas.openxmlformats.org/officeDocument/2006/relationships/tags" Target="../tags/tag192.xml"/><Relationship Id="rId3" Type="http://schemas.openxmlformats.org/officeDocument/2006/relationships/tags" Target="../tags/tag191.xml"/><Relationship Id="rId2" Type="http://schemas.openxmlformats.org/officeDocument/2006/relationships/tags" Target="../tags/tag190.xml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7" Type="http://schemas.openxmlformats.org/officeDocument/2006/relationships/tags" Target="../tags/tag200.xml"/><Relationship Id="rId6" Type="http://schemas.openxmlformats.org/officeDocument/2006/relationships/tags" Target="../tags/tag199.xml"/><Relationship Id="rId5" Type="http://schemas.openxmlformats.org/officeDocument/2006/relationships/tags" Target="../tags/tag198.xml"/><Relationship Id="rId4" Type="http://schemas.openxmlformats.org/officeDocument/2006/relationships/tags" Target="../tags/tag197.xml"/><Relationship Id="rId3" Type="http://schemas.openxmlformats.org/officeDocument/2006/relationships/tags" Target="../tags/tag196.xml"/><Relationship Id="rId2" Type="http://schemas.openxmlformats.org/officeDocument/2006/relationships/tags" Target="../tags/tag195.xml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-19050" y="2415437"/>
            <a:ext cx="8934450" cy="2809875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7"/>
            </p:custDataLst>
          </p:nvPr>
        </p:nvSpPr>
        <p:spPr>
          <a:xfrm>
            <a:off x="190911" y="4425022"/>
            <a:ext cx="6491968" cy="899167"/>
          </a:xfrm>
        </p:spPr>
        <p:txBody>
          <a:bodyPr lIns="90000" tIns="0" rIns="90000" bIns="46800">
            <a:normAutofit/>
          </a:bodyPr>
          <a:lstStyle>
            <a:lvl1pPr marL="0" indent="0" algn="l" eaLnBrk="1" fontAlgn="auto" latinLnBrk="0" hangingPunct="1">
              <a:lnSpc>
                <a:spcPct val="100000"/>
              </a:lnSpc>
              <a:spcBef>
                <a:spcPts val="1800"/>
              </a:spcBef>
              <a:buNone/>
              <a:defRPr sz="1800" u="none" strike="noStrike" kern="1200" cap="none" spc="200" normalizeH="0" baseline="0">
                <a:solidFill>
                  <a:schemeClr val="bg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8"/>
            </p:custDataLst>
          </p:nvPr>
        </p:nvSpPr>
        <p:spPr>
          <a:xfrm>
            <a:off x="190911" y="3447143"/>
            <a:ext cx="6491968" cy="899167"/>
          </a:xfrm>
        </p:spPr>
        <p:txBody>
          <a:bodyPr lIns="90000" tIns="46800" rIns="90000" bIns="0" anchor="b" anchorCtr="0">
            <a:normAutofit/>
          </a:bodyPr>
          <a:lstStyle>
            <a:lvl1pPr algn="l">
              <a:defRPr sz="5400" spc="600" baseline="0">
                <a:solidFill>
                  <a:schemeClr val="bg1"/>
                </a:solidFill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1572260" y="0"/>
            <a:ext cx="3239770" cy="3239770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031265" y="3925430"/>
            <a:ext cx="4320000" cy="901448"/>
          </a:xfrm>
        </p:spPr>
        <p:txBody>
          <a:bodyPr lIns="90000" tIns="46800" rIns="90000" bIns="46800" anchor="ctr" anchorCtr="0">
            <a:normAutofit/>
          </a:bodyPr>
          <a:lstStyle>
            <a:lvl1pPr algn="ctr">
              <a:defRPr sz="4800" u="none" strike="noStrike" kern="1200" cap="none" spc="3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8"/>
            </p:custDataLst>
          </p:nvPr>
        </p:nvSpPr>
        <p:spPr>
          <a:xfrm>
            <a:off x="1031259" y="4896769"/>
            <a:ext cx="2124000" cy="432000"/>
          </a:xfrm>
        </p:spPr>
        <p:txBody>
          <a:bodyPr lIns="90000" tIns="46800" rIns="90000" bIns="46800" anchor="ctr" anchorCtr="0">
            <a:normAutofit/>
          </a:bodyPr>
          <a:lstStyle>
            <a:lvl1pPr marL="0" indent="0" algn="r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  <p:sp>
        <p:nvSpPr>
          <p:cNvPr id="21" name="文本占位符 20"/>
          <p:cNvSpPr>
            <a:spLocks noGrp="1"/>
          </p:cNvSpPr>
          <p:nvPr>
            <p:ph type="body" sz="quarter" idx="13" hasCustomPrompt="1"/>
            <p:custDataLst>
              <p:tags r:id="rId9"/>
            </p:custDataLst>
          </p:nvPr>
        </p:nvSpPr>
        <p:spPr>
          <a:xfrm>
            <a:off x="3225128" y="4896769"/>
            <a:ext cx="2124000" cy="432000"/>
          </a:xfrm>
        </p:spPr>
        <p:txBody>
          <a:bodyPr lIns="90000" tIns="46800" rIns="90000" bIns="46800" anchor="ctr" anchorCtr="0">
            <a:normAutofit/>
          </a:bodyPr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  <p:sp>
        <p:nvSpPr>
          <p:cNvPr id="23" name="文本占位符 22"/>
          <p:cNvSpPr>
            <a:spLocks noGrp="1"/>
          </p:cNvSpPr>
          <p:nvPr>
            <p:ph type="body" sz="quarter" idx="14" hasCustomPrompt="1"/>
            <p:custDataLst>
              <p:tags r:id="rId10"/>
            </p:custDataLst>
          </p:nvPr>
        </p:nvSpPr>
        <p:spPr>
          <a:xfrm>
            <a:off x="3225128" y="5400836"/>
            <a:ext cx="2124000" cy="432000"/>
          </a:xfrm>
        </p:spPr>
        <p:txBody>
          <a:bodyPr lIns="90000" tIns="46800" rIns="90000" bIns="46800" anchor="ctr" anchorCtr="0">
            <a:normAutofit/>
          </a:bodyPr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5" hasCustomPrompt="1"/>
            <p:custDataLst>
              <p:tags r:id="rId11"/>
            </p:custDataLst>
          </p:nvPr>
        </p:nvSpPr>
        <p:spPr>
          <a:xfrm>
            <a:off x="1031259" y="5400836"/>
            <a:ext cx="2124000" cy="432000"/>
          </a:xfrm>
        </p:spPr>
        <p:txBody>
          <a:bodyPr lIns="90000" tIns="46800" rIns="90000" bIns="46800" anchor="ctr" anchorCtr="0">
            <a:normAutofit/>
          </a:bodyPr>
          <a:lstStyle>
            <a:lvl1pPr marL="0" indent="0" algn="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 sz="1600"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sz="1600"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sz="1600"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sz="1600"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382108" y="0"/>
            <a:ext cx="823575" cy="1473200"/>
          </a:xfrm>
          <a:prstGeom prst="rect">
            <a:avLst/>
          </a:prstGeom>
          <a:gradFill>
            <a:gsLst>
              <a:gs pos="100000">
                <a:schemeClr val="accent2">
                  <a:lumMod val="20000"/>
                  <a:lumOff val="80000"/>
                  <a:alpha val="86000"/>
                </a:schemeClr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-19050" y="2928620"/>
            <a:ext cx="8934450" cy="2809875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281952" y="3419147"/>
            <a:ext cx="6595580" cy="899167"/>
          </a:xfrm>
        </p:spPr>
        <p:txBody>
          <a:bodyPr vert="horz" lIns="90000" tIns="46800" rIns="90000" bIns="0" rtlCol="0" anchor="b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1" i="0" u="none" strike="noStrike" kern="1200" cap="none" spc="6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3" hasCustomPrompt="1"/>
            <p:custDataLst>
              <p:tags r:id="rId8"/>
            </p:custDataLst>
          </p:nvPr>
        </p:nvSpPr>
        <p:spPr>
          <a:xfrm>
            <a:off x="261834" y="4473122"/>
            <a:ext cx="6615698" cy="899167"/>
          </a:xfrm>
        </p:spPr>
        <p:txBody>
          <a:bodyPr lIns="90000" rIns="90000" bIns="46800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11367750" y="6000750"/>
            <a:ext cx="428625" cy="857250"/>
          </a:xfrm>
          <a:prstGeom prst="rect">
            <a:avLst/>
          </a:prstGeom>
          <a:gradFill>
            <a:gsLst>
              <a:gs pos="100000">
                <a:schemeClr val="bg1">
                  <a:lumMod val="5000"/>
                  <a:lumOff val="95000"/>
                </a:schemeClr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>
            <a:normAutofit/>
          </a:bodyPr>
          <a:lstStyle>
            <a:lvl1pPr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1281113" y="2163600"/>
            <a:ext cx="9626600" cy="3445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4" name="矩形 13"/>
          <p:cNvSpPr/>
          <p:nvPr>
            <p:custDataLst>
              <p:tags r:id="rId8"/>
            </p:custDataLst>
          </p:nvPr>
        </p:nvSpPr>
        <p:spPr>
          <a:xfrm>
            <a:off x="11367770" y="6000750"/>
            <a:ext cx="428625" cy="857250"/>
          </a:xfrm>
          <a:prstGeom prst="rect">
            <a:avLst/>
          </a:prstGeom>
          <a:gradFill>
            <a:gsLst>
              <a:gs pos="100000">
                <a:schemeClr val="bg1">
                  <a:lumMod val="5000"/>
                  <a:lumOff val="95000"/>
                </a:schemeClr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>
            <p:custDataLst>
              <p:tags r:id="rId9"/>
            </p:custDataLst>
          </p:nvPr>
        </p:nvSpPr>
        <p:spPr>
          <a:xfrm>
            <a:off x="414020" y="0"/>
            <a:ext cx="428625" cy="857250"/>
          </a:xfrm>
          <a:prstGeom prst="rect">
            <a:avLst/>
          </a:prstGeom>
          <a:gradFill>
            <a:gsLst>
              <a:gs pos="100000">
                <a:schemeClr val="bg1">
                  <a:lumMod val="5000"/>
                  <a:lumOff val="95000"/>
                </a:schemeClr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451117" y="7208"/>
            <a:ext cx="428625" cy="857250"/>
          </a:xfrm>
          <a:prstGeom prst="rect">
            <a:avLst/>
          </a:prstGeom>
          <a:gradFill>
            <a:gsLst>
              <a:gs pos="100000">
                <a:schemeClr val="bg1">
                  <a:lumMod val="5000"/>
                  <a:lumOff val="95000"/>
                </a:schemeClr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>
            <a:normAutofit/>
          </a:bodyPr>
          <a:lstStyle>
            <a:lvl1pPr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586800" y="1764000"/>
            <a:ext cx="3956400" cy="4093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5101200" y="769938"/>
            <a:ext cx="6480000" cy="5087937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11569436" y="100575"/>
            <a:ext cx="428625" cy="857250"/>
          </a:xfrm>
          <a:prstGeom prst="rect">
            <a:avLst/>
          </a:prstGeom>
          <a:gradFill>
            <a:gsLst>
              <a:gs pos="100000">
                <a:schemeClr val="bg1">
                  <a:lumMod val="5000"/>
                  <a:lumOff val="95000"/>
                </a:schemeClr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>
            <a:normAutofit/>
          </a:bodyPr>
          <a:lstStyle>
            <a:lvl1pPr algn="ctr"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612000" y="1659600"/>
            <a:ext cx="10975975" cy="828000"/>
          </a:xfrm>
        </p:spPr>
        <p:txBody>
          <a:bodyPr>
            <a:normAutofit/>
          </a:bodyPr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612775" y="2808000"/>
            <a:ext cx="10965600" cy="34308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11367750" y="6000750"/>
            <a:ext cx="428625" cy="857250"/>
          </a:xfrm>
          <a:prstGeom prst="rect">
            <a:avLst/>
          </a:prstGeom>
          <a:gradFill>
            <a:gsLst>
              <a:gs pos="100000">
                <a:schemeClr val="bg1">
                  <a:lumMod val="5000"/>
                  <a:lumOff val="95000"/>
                </a:schemeClr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>
            <a:normAutofit/>
          </a:bodyPr>
          <a:lstStyle>
            <a:lvl1pPr algn="ctr">
              <a:defRPr sz="3200"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604837" y="1681200"/>
            <a:ext cx="10990800" cy="32112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9"/>
            </p:custDataLst>
          </p:nvPr>
        </p:nvSpPr>
        <p:spPr>
          <a:xfrm>
            <a:off x="594000" y="5180400"/>
            <a:ext cx="11001600" cy="10116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11367750" y="6000750"/>
            <a:ext cx="428625" cy="857250"/>
          </a:xfrm>
          <a:prstGeom prst="rect">
            <a:avLst/>
          </a:prstGeom>
          <a:gradFill>
            <a:gsLst>
              <a:gs pos="100000">
                <a:schemeClr val="bg1">
                  <a:lumMod val="5000"/>
                  <a:lumOff val="95000"/>
                </a:schemeClr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79600" y="237600"/>
            <a:ext cx="11037600" cy="441964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579600" y="1663200"/>
            <a:ext cx="5342400" cy="28944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6242400" y="1663200"/>
            <a:ext cx="5367600" cy="28944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0"/>
            </p:custDataLst>
          </p:nvPr>
        </p:nvSpPr>
        <p:spPr>
          <a:xfrm>
            <a:off x="572400" y="4816800"/>
            <a:ext cx="5342400" cy="7812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1"/>
            </p:custDataLst>
          </p:nvPr>
        </p:nvSpPr>
        <p:spPr>
          <a:xfrm>
            <a:off x="6253200" y="4813200"/>
            <a:ext cx="5367600" cy="7812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11049000" y="5384800"/>
            <a:ext cx="823595" cy="1473200"/>
          </a:xfrm>
          <a:prstGeom prst="rect">
            <a:avLst/>
          </a:prstGeom>
          <a:gradFill>
            <a:gsLst>
              <a:gs pos="100000">
                <a:schemeClr val="accent1">
                  <a:lumMod val="20000"/>
                  <a:lumOff val="80000"/>
                  <a:alpha val="49000"/>
                </a:schemeClr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>
            <p:custDataLst>
              <p:tags r:id="rId4"/>
            </p:custDataLst>
          </p:nvPr>
        </p:nvSpPr>
        <p:spPr>
          <a:xfrm>
            <a:off x="323215" y="0"/>
            <a:ext cx="823595" cy="1473200"/>
          </a:xfrm>
          <a:prstGeom prst="rect">
            <a:avLst/>
          </a:prstGeom>
          <a:gradFill>
            <a:gsLst>
              <a:gs pos="100000">
                <a:schemeClr val="accent1">
                  <a:lumMod val="20000"/>
                  <a:lumOff val="80000"/>
                  <a:alpha val="48000"/>
                </a:schemeClr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1522413" y="3862800"/>
            <a:ext cx="9144000" cy="1656000"/>
          </a:xfrm>
        </p:spPr>
        <p:txBody>
          <a:bodyPr>
            <a:normAutofit/>
          </a:bodyPr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6"/>
          <p:cNvSpPr/>
          <p:nvPr>
            <p:custDataLst>
              <p:tags r:id="rId2"/>
            </p:custDataLst>
          </p:nvPr>
        </p:nvSpPr>
        <p:spPr>
          <a:xfrm>
            <a:off x="-19050" y="2928938"/>
            <a:ext cx="8934450" cy="2809875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90911" y="4425022"/>
            <a:ext cx="6491968" cy="899167"/>
          </a:xfrm>
        </p:spPr>
        <p:txBody>
          <a:bodyPr lIns="90000" rIns="90000" bIns="46800">
            <a:normAutofit/>
          </a:bodyPr>
          <a:lstStyle>
            <a:lvl1pPr marL="0" indent="0" algn="l" eaLnBrk="1" fontAlgn="auto" latinLnBrk="0" hangingPunct="1">
              <a:lnSpc>
                <a:spcPct val="100000"/>
              </a:lnSpc>
              <a:spcBef>
                <a:spcPts val="1800"/>
              </a:spcBef>
              <a:buNone/>
              <a:defRPr sz="1800" u="none" strike="noStrike" kern="1200" cap="none" spc="200" normalizeH="0" baseline="0">
                <a:solidFill>
                  <a:schemeClr val="bg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 smtClean="0"/>
              <a:t>单击以编辑母版副标题样式</a:t>
            </a:r>
            <a:endParaRPr lang="zh-CN" altLang="en-US" noProof="1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90911" y="3447143"/>
            <a:ext cx="6491968" cy="899167"/>
          </a:xfrm>
        </p:spPr>
        <p:txBody>
          <a:bodyPr lIns="90000" tIns="46800" rIns="90000" bIns="0" anchor="b">
            <a:normAutofit/>
          </a:bodyPr>
          <a:lstStyle>
            <a:lvl1pPr algn="l">
              <a:defRPr sz="5400" spc="600" baseline="0">
                <a:solidFill>
                  <a:schemeClr val="bg1"/>
                </a:solidFill>
                <a:ea typeface="汉仪旗黑-85S" panose="00020600040101010101" pitchFamily="18" charset="-122"/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5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DC1E6-42BA-4C89-B5E8-1446A0FB00F6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02C6F-A8F9-4C12-AAB5-099E1E61595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1117"/>
            <a:ext cx="7321550" cy="811357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rtlCol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882" y="952508"/>
            <a:ext cx="10852237" cy="5388907"/>
          </a:xfrm>
        </p:spPr>
        <p:txBody>
          <a:bodyPr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noProof="1">
                <a:sym typeface="+mn-ea"/>
              </a:rPr>
              <a:t>单击此处编辑母版文本样式</a:t>
            </a:r>
            <a:endParaRPr noProof="1">
              <a:sym typeface="+mn-ea"/>
            </a:endParaRPr>
          </a:p>
          <a:p>
            <a:pPr lvl="1"/>
            <a:r>
              <a:rPr noProof="1">
                <a:sym typeface="+mn-ea"/>
              </a:rPr>
              <a:t>第二级</a:t>
            </a:r>
            <a:endParaRPr noProof="1">
              <a:sym typeface="+mn-ea"/>
            </a:endParaRPr>
          </a:p>
          <a:p>
            <a:pPr lvl="2"/>
            <a:r>
              <a:rPr noProof="1">
                <a:sym typeface="+mn-ea"/>
              </a:rPr>
              <a:t>第三级</a:t>
            </a:r>
            <a:endParaRPr noProof="1">
              <a:sym typeface="+mn-ea"/>
            </a:endParaRPr>
          </a:p>
          <a:p>
            <a:pPr lvl="3"/>
            <a:r>
              <a:rPr noProof="1">
                <a:sym typeface="+mn-ea"/>
              </a:rPr>
              <a:t>第四级</a:t>
            </a:r>
            <a:endParaRPr noProof="1">
              <a:sym typeface="+mn-ea"/>
            </a:endParaRPr>
          </a:p>
          <a:p>
            <a:pPr lvl="4"/>
            <a:r>
              <a:rPr noProof="1">
                <a:sym typeface="+mn-ea"/>
              </a:rPr>
              <a:t>第五级</a:t>
            </a:r>
            <a:endParaRPr noProof="1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B52BB-6E5C-4BC6-8584-95A8E2E13B89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B6C34-620A-47C4-9BFE-28418EF1F2A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1571625" y="0"/>
            <a:ext cx="3240088" cy="3240088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31265" y="3925430"/>
            <a:ext cx="4320000" cy="901448"/>
          </a:xfrm>
        </p:spPr>
        <p:txBody>
          <a:bodyPr lIns="90000" tIns="46800" rIns="90000" bIns="46800" anchor="ctr">
            <a:normAutofit/>
          </a:bodyPr>
          <a:lstStyle>
            <a:lvl1pPr algn="ctr">
              <a:defRPr sz="4800" u="none" strike="noStrike" kern="1200" cap="none" spc="3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031259" y="4896769"/>
            <a:ext cx="2124000" cy="432000"/>
          </a:xfrm>
        </p:spPr>
        <p:txBody>
          <a:bodyPr lIns="90000" tIns="46800" rIns="90000" bIns="46800" anchor="ctr">
            <a:normAutofit/>
          </a:bodyPr>
          <a:lstStyle>
            <a:lvl1pPr marL="0" indent="0" algn="r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编辑母版文本样式</a:t>
            </a:r>
            <a:endParaRPr lang="zh-CN" altLang="en-US" noProof="1" smtClean="0"/>
          </a:p>
        </p:txBody>
      </p:sp>
      <p:sp>
        <p:nvSpPr>
          <p:cNvPr id="21" name="文本占位符 20"/>
          <p:cNvSpPr>
            <a:spLocks noGrp="1"/>
          </p:cNvSpPr>
          <p:nvPr>
            <p:ph type="body" sz="quarter" idx="13" hasCustomPrompt="1"/>
          </p:nvPr>
        </p:nvSpPr>
        <p:spPr>
          <a:xfrm>
            <a:off x="3225128" y="4896769"/>
            <a:ext cx="2124000" cy="432000"/>
          </a:xfrm>
        </p:spPr>
        <p:txBody>
          <a:bodyPr lIns="90000" tIns="46800" rIns="90000" bIns="46800" anchor="ctr">
            <a:normAutofit/>
          </a:bodyPr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noProof="1" smtClean="0"/>
              <a:t>编辑母版文本样式</a:t>
            </a:r>
            <a:endParaRPr lang="zh-CN" altLang="en-US" noProof="1" smtClean="0"/>
          </a:p>
        </p:txBody>
      </p:sp>
      <p:sp>
        <p:nvSpPr>
          <p:cNvPr id="23" name="文本占位符 22"/>
          <p:cNvSpPr>
            <a:spLocks noGrp="1"/>
          </p:cNvSpPr>
          <p:nvPr>
            <p:ph type="body" sz="quarter" idx="14" hasCustomPrompt="1"/>
          </p:nvPr>
        </p:nvSpPr>
        <p:spPr>
          <a:xfrm>
            <a:off x="3225128" y="5400836"/>
            <a:ext cx="2124000" cy="432000"/>
          </a:xfrm>
        </p:spPr>
        <p:txBody>
          <a:bodyPr lIns="90000" tIns="46800" rIns="90000" bIns="46800" anchor="ctr">
            <a:normAutofit/>
          </a:bodyPr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noProof="1" smtClean="0"/>
              <a:t>编辑母版文本样式</a:t>
            </a:r>
            <a:endParaRPr lang="zh-CN" altLang="en-US" noProof="1" smtClean="0"/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5" hasCustomPrompt="1"/>
          </p:nvPr>
        </p:nvSpPr>
        <p:spPr>
          <a:xfrm>
            <a:off x="1031259" y="5400836"/>
            <a:ext cx="2124000" cy="432000"/>
          </a:xfrm>
        </p:spPr>
        <p:txBody>
          <a:bodyPr lIns="90000" tIns="46800" rIns="90000" bIns="46800" anchor="ctr">
            <a:normAutofit/>
          </a:bodyPr>
          <a:lstStyle>
            <a:lvl1pPr marL="0" indent="0" algn="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zh-CN" altLang="en-US" noProof="1" smtClean="0"/>
              <a:t>编辑母版文本样式</a:t>
            </a:r>
            <a:endParaRPr lang="zh-CN" altLang="en-US" noProof="1" smtClean="0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6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2FC70-F2CB-4773-BE41-A414D5F038A4}" type="datetimeFigureOut">
              <a:rPr lang="zh-CN" altLang="en-US"/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7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8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9F8AD-4B13-4245-B26C-CDF7E794D68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rtlCol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30" y="952508"/>
            <a:ext cx="5283242" cy="5388907"/>
          </a:xfrm>
        </p:spPr>
        <p:txBody>
          <a:bodyPr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noProof="1">
                <a:sym typeface="+mn-ea"/>
              </a:rPr>
              <a:t>单击此处编辑母版文本样式</a:t>
            </a:r>
            <a:endParaRPr noProof="1">
              <a:sym typeface="+mn-ea"/>
            </a:endParaRPr>
          </a:p>
          <a:p>
            <a:pPr lvl="1"/>
            <a:r>
              <a:rPr noProof="1">
                <a:sym typeface="+mn-ea"/>
              </a:rPr>
              <a:t>第二级</a:t>
            </a:r>
            <a:endParaRPr noProof="1">
              <a:sym typeface="+mn-ea"/>
            </a:endParaRPr>
          </a:p>
          <a:p>
            <a:pPr lvl="2"/>
            <a:r>
              <a:rPr noProof="1">
                <a:sym typeface="+mn-ea"/>
              </a:rPr>
              <a:t>第三级</a:t>
            </a:r>
            <a:endParaRPr noProof="1">
              <a:sym typeface="+mn-ea"/>
            </a:endParaRPr>
          </a:p>
          <a:p>
            <a:pPr lvl="3"/>
            <a:r>
              <a:rPr noProof="1">
                <a:sym typeface="+mn-ea"/>
              </a:rPr>
              <a:t>第四级</a:t>
            </a:r>
            <a:endParaRPr noProof="1">
              <a:sym typeface="+mn-ea"/>
            </a:endParaRPr>
          </a:p>
          <a:p>
            <a:pPr lvl="4"/>
            <a:r>
              <a:rPr noProof="1">
                <a:sym typeface="+mn-ea"/>
              </a:rPr>
              <a:t>第五级</a:t>
            </a:r>
            <a:endParaRPr noProof="1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 sz="1600"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sz="1600"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sz="1600"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sz="1600"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F812E-9B46-4FEE-826A-B4A2DDC435F5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D21B6-98DA-488C-83DA-BE40F237B54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rtlCol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69930" y="952508"/>
            <a:ext cx="5283242" cy="381003"/>
          </a:xfrm>
        </p:spPr>
        <p:txBody>
          <a:bodyPr tIns="38100" rIns="76200" bIns="3810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编辑母版文本样式</a:t>
            </a:r>
            <a:endParaRPr lang="zh-CN" altLang="en-US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69925" y="1406525"/>
            <a:ext cx="5283200" cy="4934752"/>
          </a:xfrm>
        </p:spPr>
        <p:txBody>
          <a:bodyPr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noProof="1">
                <a:sym typeface="+mn-ea"/>
              </a:rPr>
              <a:t>单击此处编辑母版文本样式</a:t>
            </a:r>
            <a:endParaRPr noProof="1">
              <a:sym typeface="+mn-ea"/>
            </a:endParaRPr>
          </a:p>
          <a:p>
            <a:pPr lvl="1"/>
            <a:r>
              <a:rPr noProof="1">
                <a:sym typeface="+mn-ea"/>
              </a:rPr>
              <a:t>第二级</a:t>
            </a:r>
            <a:endParaRPr noProof="1">
              <a:sym typeface="+mn-ea"/>
            </a:endParaRPr>
          </a:p>
          <a:p>
            <a:pPr lvl="2"/>
            <a:r>
              <a:rPr noProof="1">
                <a:sym typeface="+mn-ea"/>
              </a:rPr>
              <a:t>第三级</a:t>
            </a:r>
            <a:endParaRPr noProof="1">
              <a:sym typeface="+mn-ea"/>
            </a:endParaRPr>
          </a:p>
          <a:p>
            <a:pPr lvl="3"/>
            <a:r>
              <a:rPr noProof="1">
                <a:sym typeface="+mn-ea"/>
              </a:rPr>
              <a:t>第四级</a:t>
            </a:r>
            <a:endParaRPr noProof="1">
              <a:sym typeface="+mn-ea"/>
            </a:endParaRPr>
          </a:p>
          <a:p>
            <a:pPr lvl="4"/>
            <a:r>
              <a:rPr noProof="1">
                <a:sym typeface="+mn-ea"/>
              </a:rPr>
              <a:t>第五级</a:t>
            </a:r>
            <a:endParaRPr noProof="1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235750" y="952508"/>
            <a:ext cx="5283242" cy="381003"/>
          </a:xfrm>
        </p:spPr>
        <p:txBody>
          <a:bodyPr tIns="38100" rIns="76200" bIns="3810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>
                <a:sym typeface="+mn-ea"/>
              </a:rPr>
              <a:t>编辑母版文本样式</a:t>
            </a:r>
            <a:endParaRPr lang="zh-CN" altLang="en-US" noProof="1" smtClean="0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35750" y="1406525"/>
            <a:ext cx="5283242" cy="4934752"/>
          </a:xfrm>
        </p:spPr>
        <p:txBody>
          <a:bodyPr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noProof="1">
                <a:sym typeface="+mn-ea"/>
              </a:rPr>
              <a:t>单击此处编辑母版文本样式</a:t>
            </a:r>
            <a:endParaRPr noProof="1">
              <a:sym typeface="+mn-ea"/>
            </a:endParaRPr>
          </a:p>
          <a:p>
            <a:pPr lvl="1"/>
            <a:r>
              <a:rPr noProof="1">
                <a:sym typeface="+mn-ea"/>
              </a:rPr>
              <a:t>第二级</a:t>
            </a:r>
            <a:endParaRPr noProof="1">
              <a:sym typeface="+mn-ea"/>
            </a:endParaRPr>
          </a:p>
          <a:p>
            <a:pPr lvl="2"/>
            <a:r>
              <a:rPr noProof="1">
                <a:sym typeface="+mn-ea"/>
              </a:rPr>
              <a:t>第三级</a:t>
            </a:r>
            <a:endParaRPr noProof="1">
              <a:sym typeface="+mn-ea"/>
            </a:endParaRPr>
          </a:p>
          <a:p>
            <a:pPr lvl="3"/>
            <a:r>
              <a:rPr noProof="1">
                <a:sym typeface="+mn-ea"/>
              </a:rPr>
              <a:t>第四级</a:t>
            </a:r>
            <a:endParaRPr noProof="1">
              <a:sym typeface="+mn-ea"/>
            </a:endParaRPr>
          </a:p>
          <a:p>
            <a:pPr lvl="4"/>
            <a:r>
              <a:rPr noProof="1">
                <a:sym typeface="+mn-ea"/>
              </a:rPr>
              <a:t>第五级</a:t>
            </a:r>
            <a:endParaRPr noProof="1">
              <a:sym typeface="+mn-ea"/>
            </a:endParaRP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979EC-A1A6-4524-819A-0954B7E2BB83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1FDBD-8012-4919-B1C8-9EB469952B2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382588" y="0"/>
            <a:ext cx="822325" cy="1473200"/>
          </a:xfrm>
          <a:prstGeom prst="rect">
            <a:avLst/>
          </a:prstGeom>
          <a:gradFill>
            <a:gsLst>
              <a:gs pos="100000">
                <a:schemeClr val="accent2">
                  <a:lumMod val="20000"/>
                  <a:lumOff val="80000"/>
                  <a:alpha val="86000"/>
                </a:schemeClr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FC826-6CE0-4697-8FF4-B7CCA9A686A6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863165-BAAB-418D-B23D-B8540A09866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A6E98-1E4D-4A19-BA2B-69C7A2DF2A26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A3D2A-AC43-492C-923B-5B660B6AF4D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30" y="443234"/>
            <a:ext cx="10852237" cy="441964"/>
          </a:xfrm>
        </p:spPr>
        <p:txBody>
          <a:bodyPr rtlCol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69930" y="952508"/>
            <a:ext cx="5283242" cy="5388907"/>
          </a:xfrm>
        </p:spPr>
        <p:txBody>
          <a:bodyPr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lang="zh-CN" altLang="en-US" noProof="1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38925" y="952508"/>
            <a:ext cx="5283242" cy="5388907"/>
          </a:xfrm>
        </p:spPr>
        <p:txBody>
          <a:bodyPr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 noProof="1">
                <a:sym typeface="+mn-ea"/>
              </a:rPr>
              <a:t>单击此处编辑母版文本样式</a:t>
            </a:r>
            <a:endParaRPr noProof="1">
              <a:sym typeface="+mn-ea"/>
            </a:endParaRP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5AAD1-FD44-40EB-B94B-D0EFA4520C5E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E7384-1AA5-4075-BA44-E2855A1F857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571135" y="952508"/>
            <a:ext cx="950984" cy="5388907"/>
          </a:xfrm>
        </p:spPr>
        <p:txBody>
          <a:bodyPr vert="eaVert" rtlCol="0" anchor="ctr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F84FF-FBBD-410E-A8F5-8B58D188E176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ACCF5-74A9-484F-B1D0-89EAFE0EBD5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69930" y="952508"/>
            <a:ext cx="10852237" cy="5388907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4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4B692-A0F2-4167-8F51-A90BE47D6AA8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5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6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221CA-3C52-4236-A671-CF4C897446E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-19050" y="2928938"/>
            <a:ext cx="8934450" cy="2809875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1952" y="3419147"/>
            <a:ext cx="6595580" cy="899167"/>
          </a:xfrm>
        </p:spPr>
        <p:txBody>
          <a:bodyPr lIns="90000" tIns="46800" rIns="90000" bIns="0" rtlCol="0" anchor="b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1" i="0" u="none" strike="noStrike" kern="1200" cap="none" spc="6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lang="zh-CN" altLang="en-US" noProof="1" smtClean="0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3" hasCustomPrompt="1"/>
          </p:nvPr>
        </p:nvSpPr>
        <p:spPr>
          <a:xfrm>
            <a:off x="261834" y="4473122"/>
            <a:ext cx="6615698" cy="899167"/>
          </a:xfrm>
        </p:spPr>
        <p:txBody>
          <a:bodyPr lIns="90000" rIns="90000" bIns="46800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1" smtClean="0"/>
              <a:t>编辑母版文本样式</a:t>
            </a:r>
            <a:endParaRPr lang="zh-CN" altLang="en-US" noProof="1" smtClean="0"/>
          </a:p>
        </p:txBody>
      </p:sp>
      <p:sp>
        <p:nvSpPr>
          <p:cNvPr id="5" name="日期占位符 2"/>
          <p:cNvSpPr>
            <a:spLocks noGrp="1"/>
          </p:cNvSpPr>
          <p:nvPr>
            <p:ph type="dt" sz="half" idx="14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5B14F-19D6-4E8F-AEB2-E5D3BF7704E9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3"/>
          <p:cNvSpPr>
            <a:spLocks noGrp="1"/>
          </p:cNvSpPr>
          <p:nvPr>
            <p:ph type="ftr" sz="quarter" idx="15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4"/>
          <p:cNvSpPr>
            <a:spLocks noGrp="1"/>
          </p:cNvSpPr>
          <p:nvPr>
            <p:ph type="sldNum" sz="quarter" idx="16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89FC2-19FF-4710-AE10-A7EA5CABE45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11368088" y="6000750"/>
            <a:ext cx="428625" cy="857250"/>
          </a:xfrm>
          <a:prstGeom prst="rect">
            <a:avLst/>
          </a:prstGeom>
          <a:gradFill>
            <a:gsLst>
              <a:gs pos="100000">
                <a:schemeClr val="bg1">
                  <a:lumMod val="5000"/>
                  <a:lumOff val="95000"/>
                </a:schemeClr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368BD-7FF7-4168-901E-F96A5403AE48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ABF5C-E68C-48E5-AE1D-9F8521BF0E3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292100" y="304800"/>
            <a:ext cx="11607800" cy="6248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11368088" y="6000750"/>
            <a:ext cx="428625" cy="857250"/>
          </a:xfrm>
          <a:prstGeom prst="rect">
            <a:avLst/>
          </a:prstGeom>
          <a:gradFill>
            <a:gsLst>
              <a:gs pos="100000">
                <a:schemeClr val="bg1">
                  <a:lumMod val="5000"/>
                  <a:lumOff val="95000"/>
                </a:schemeClr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414338" y="0"/>
            <a:ext cx="428625" cy="857250"/>
          </a:xfrm>
          <a:prstGeom prst="rect">
            <a:avLst/>
          </a:prstGeom>
          <a:gradFill>
            <a:gsLst>
              <a:gs pos="100000">
                <a:schemeClr val="bg1">
                  <a:lumMod val="5000"/>
                  <a:lumOff val="95000"/>
                </a:schemeClr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81600" y="1249200"/>
            <a:ext cx="9626400" cy="723600"/>
          </a:xfrm>
        </p:spPr>
        <p:txBody>
          <a:bodyPr anchor="ctr">
            <a:normAutofit/>
          </a:bodyPr>
          <a:lstStyle>
            <a:lvl1pPr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1281113" y="2163600"/>
            <a:ext cx="9626600" cy="3445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8" name="日期占位符 2"/>
          <p:cNvSpPr>
            <a:spLocks noGrp="1"/>
          </p:cNvSpPr>
          <p:nvPr>
            <p:ph type="dt" sz="half" idx="14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C7E61-8AD2-42A9-B034-EA9E4699FD31}" type="datetimeFigureOut">
              <a:rPr lang="zh-CN" altLang="en-US"/>
            </a:fld>
            <a:endParaRPr lang="zh-CN" altLang="en-US"/>
          </a:p>
        </p:txBody>
      </p:sp>
      <p:sp>
        <p:nvSpPr>
          <p:cNvPr id="9" name="页脚占位符 3"/>
          <p:cNvSpPr>
            <a:spLocks noGrp="1"/>
          </p:cNvSpPr>
          <p:nvPr>
            <p:ph type="ftr" sz="quarter" idx="15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4"/>
          <p:cNvSpPr>
            <a:spLocks noGrp="1"/>
          </p:cNvSpPr>
          <p:nvPr>
            <p:ph type="sldNum" sz="quarter" idx="16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0591E-1615-49F6-AD3F-6A067F2B290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0" y="0"/>
            <a:ext cx="4822825" cy="6865938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en-US" altLang="zh-CN" noProof="1"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450850" y="7938"/>
            <a:ext cx="428625" cy="857250"/>
          </a:xfrm>
          <a:prstGeom prst="rect">
            <a:avLst/>
          </a:prstGeom>
          <a:gradFill>
            <a:gsLst>
              <a:gs pos="100000">
                <a:schemeClr val="bg1">
                  <a:lumMod val="5000"/>
                  <a:lumOff val="95000"/>
                </a:schemeClr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83200" y="770400"/>
            <a:ext cx="3960000" cy="882000"/>
          </a:xfrm>
        </p:spPr>
        <p:txBody>
          <a:bodyPr anchor="ctr">
            <a:normAutofit/>
          </a:bodyPr>
          <a:lstStyle>
            <a:lvl1pPr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586800" y="1764000"/>
            <a:ext cx="3956400" cy="4093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5101200" y="769938"/>
            <a:ext cx="6480000" cy="5087937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8" name="日期占位符 2"/>
          <p:cNvSpPr>
            <a:spLocks noGrp="1"/>
          </p:cNvSpPr>
          <p:nvPr>
            <p:ph type="dt" sz="half" idx="15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AA1B9-8BC8-4DC4-9147-4809D614E1CD}" type="datetimeFigureOut">
              <a:rPr lang="zh-CN" altLang="en-US"/>
            </a:fld>
            <a:endParaRPr lang="zh-CN" altLang="en-US"/>
          </a:p>
        </p:txBody>
      </p:sp>
      <p:sp>
        <p:nvSpPr>
          <p:cNvPr id="10" name="页脚占位符 3"/>
          <p:cNvSpPr>
            <a:spLocks noGrp="1"/>
          </p:cNvSpPr>
          <p:nvPr>
            <p:ph type="ftr" sz="quarter" idx="16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4"/>
          <p:cNvSpPr>
            <a:spLocks noGrp="1"/>
          </p:cNvSpPr>
          <p:nvPr>
            <p:ph type="sldNum" sz="quarter" idx="17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D4947-CE47-47EE-8FE1-E527D2C7A2C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266382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en-US" altLang="zh-CN" noProof="1"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11569700" y="100013"/>
            <a:ext cx="428625" cy="857250"/>
          </a:xfrm>
          <a:prstGeom prst="rect">
            <a:avLst/>
          </a:prstGeom>
          <a:gradFill>
            <a:gsLst>
              <a:gs pos="100000">
                <a:schemeClr val="bg1">
                  <a:lumMod val="5000"/>
                  <a:lumOff val="95000"/>
                </a:schemeClr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2000" y="781200"/>
            <a:ext cx="10976400" cy="626400"/>
          </a:xfrm>
        </p:spPr>
        <p:txBody>
          <a:bodyPr anchor="ctr">
            <a:normAutofit/>
          </a:bodyPr>
          <a:lstStyle>
            <a:lvl1pPr algn="ctr"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612000" y="1659600"/>
            <a:ext cx="10975975" cy="828000"/>
          </a:xfrm>
        </p:spPr>
        <p:txBody>
          <a:bodyPr>
            <a:normAutofit/>
          </a:bodyPr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612775" y="2808000"/>
            <a:ext cx="10965600" cy="34308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8" name="日期占位符 2"/>
          <p:cNvSpPr>
            <a:spLocks noGrp="1"/>
          </p:cNvSpPr>
          <p:nvPr>
            <p:ph type="dt" sz="half" idx="15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28484-C404-45FE-9AD6-E926FDE79EE5}" type="datetimeFigureOut">
              <a:rPr lang="zh-CN" altLang="en-US"/>
            </a:fld>
            <a:endParaRPr lang="zh-CN" altLang="en-US"/>
          </a:p>
        </p:txBody>
      </p:sp>
      <p:sp>
        <p:nvSpPr>
          <p:cNvPr id="10" name="页脚占位符 3"/>
          <p:cNvSpPr>
            <a:spLocks noGrp="1"/>
          </p:cNvSpPr>
          <p:nvPr>
            <p:ph type="ftr" sz="quarter" idx="16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4"/>
          <p:cNvSpPr>
            <a:spLocks noGrp="1"/>
          </p:cNvSpPr>
          <p:nvPr>
            <p:ph type="sldNum" sz="quarter" idx="17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7EA6D-1924-436A-9120-5FE30AB02A1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0" y="5029200"/>
            <a:ext cx="12192000" cy="18288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en-US" altLang="zh-CN" noProof="1"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11368088" y="6000750"/>
            <a:ext cx="428625" cy="857250"/>
          </a:xfrm>
          <a:prstGeom prst="rect">
            <a:avLst/>
          </a:prstGeom>
          <a:gradFill>
            <a:gsLst>
              <a:gs pos="100000">
                <a:schemeClr val="bg1">
                  <a:lumMod val="5000"/>
                  <a:lumOff val="95000"/>
                </a:schemeClr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4800" y="669600"/>
            <a:ext cx="10976400" cy="565200"/>
          </a:xfrm>
        </p:spPr>
        <p:txBody>
          <a:bodyPr anchor="ctr">
            <a:normAutofit/>
          </a:bodyPr>
          <a:lstStyle>
            <a:lvl1pPr algn="ctr">
              <a:defRPr sz="3200"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04837" y="1681200"/>
            <a:ext cx="10990800" cy="32112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</p:nvPr>
        </p:nvSpPr>
        <p:spPr>
          <a:xfrm>
            <a:off x="594000" y="5180400"/>
            <a:ext cx="11001600" cy="10116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8" name="日期占位符 2"/>
          <p:cNvSpPr>
            <a:spLocks noGrp="1"/>
          </p:cNvSpPr>
          <p:nvPr>
            <p:ph type="dt" sz="half" idx="15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D3266-FCFD-4FCF-B932-8B61B922A675}" type="datetimeFigureOut">
              <a:rPr lang="zh-CN" altLang="en-US"/>
            </a:fld>
            <a:endParaRPr lang="zh-CN" altLang="en-US"/>
          </a:p>
        </p:txBody>
      </p:sp>
      <p:sp>
        <p:nvSpPr>
          <p:cNvPr id="10" name="页脚占位符 3"/>
          <p:cNvSpPr>
            <a:spLocks noGrp="1"/>
          </p:cNvSpPr>
          <p:nvPr>
            <p:ph type="ftr" sz="quarter" idx="16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4"/>
          <p:cNvSpPr>
            <a:spLocks noGrp="1"/>
          </p:cNvSpPr>
          <p:nvPr>
            <p:ph type="sldNum" sz="quarter" idx="17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3F015-87CB-4AFF-8081-C90BD1C17F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11368088" y="6000750"/>
            <a:ext cx="428625" cy="857250"/>
          </a:xfrm>
          <a:prstGeom prst="rect">
            <a:avLst/>
          </a:prstGeom>
          <a:gradFill>
            <a:gsLst>
              <a:gs pos="100000">
                <a:schemeClr val="bg1">
                  <a:lumMod val="5000"/>
                  <a:lumOff val="95000"/>
                </a:schemeClr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en-US" altLang="zh-CN" noProof="1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9600" y="237600"/>
            <a:ext cx="11037600" cy="441964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579600" y="1663200"/>
            <a:ext cx="5342400" cy="28944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6242400" y="1663200"/>
            <a:ext cx="5367600" cy="28944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</p:nvPr>
        </p:nvSpPr>
        <p:spPr>
          <a:xfrm>
            <a:off x="572400" y="4816800"/>
            <a:ext cx="5342400" cy="7812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</p:nvPr>
        </p:nvSpPr>
        <p:spPr>
          <a:xfrm>
            <a:off x="6253200" y="4813200"/>
            <a:ext cx="5367600" cy="7812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12" name="日期占位符 2"/>
          <p:cNvSpPr>
            <a:spLocks noGrp="1"/>
          </p:cNvSpPr>
          <p:nvPr>
            <p:ph type="dt" sz="half" idx="17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CD5B2-3902-4BCD-9920-DF36D3F104D6}" type="datetimeFigureOut">
              <a:rPr lang="zh-CN" altLang="en-US"/>
            </a:fld>
            <a:endParaRPr lang="zh-CN" altLang="en-US"/>
          </a:p>
        </p:txBody>
      </p:sp>
      <p:sp>
        <p:nvSpPr>
          <p:cNvPr id="14" name="页脚占位符 3"/>
          <p:cNvSpPr>
            <a:spLocks noGrp="1"/>
          </p:cNvSpPr>
          <p:nvPr>
            <p:ph type="ftr" sz="quarter" idx="18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5" name="灯片编号占位符 4"/>
          <p:cNvSpPr>
            <a:spLocks noGrp="1"/>
          </p:cNvSpPr>
          <p:nvPr>
            <p:ph type="sldNum" sz="quarter" idx="19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CB0CF-1B29-499A-BCA2-4800EAD65AB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0" y="958850"/>
            <a:ext cx="12192000" cy="49403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en-US" altLang="zh-CN" noProof="1"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11049000" y="5384800"/>
            <a:ext cx="823913" cy="1473200"/>
          </a:xfrm>
          <a:prstGeom prst="rect">
            <a:avLst/>
          </a:prstGeom>
          <a:gradFill>
            <a:gsLst>
              <a:gs pos="100000">
                <a:schemeClr val="accent1">
                  <a:lumMod val="20000"/>
                  <a:lumOff val="80000"/>
                  <a:alpha val="49000"/>
                </a:schemeClr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323850" y="0"/>
            <a:ext cx="822325" cy="1473200"/>
          </a:xfrm>
          <a:prstGeom prst="rect">
            <a:avLst/>
          </a:prstGeom>
          <a:gradFill>
            <a:gsLst>
              <a:gs pos="100000">
                <a:schemeClr val="accent1">
                  <a:lumMod val="20000"/>
                  <a:lumOff val="80000"/>
                  <a:alpha val="48000"/>
                </a:schemeClr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1522413" y="3862800"/>
            <a:ext cx="9144000" cy="1656000"/>
          </a:xfrm>
        </p:spPr>
        <p:txBody>
          <a:bodyPr>
            <a:normAutofit/>
          </a:bodyPr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8" name="日期占位符 2"/>
          <p:cNvSpPr>
            <a:spLocks noGrp="1"/>
          </p:cNvSpPr>
          <p:nvPr>
            <p:ph type="dt" sz="half" idx="14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D94DB-6941-4486-9236-4376EF6A8C96}" type="datetimeFigureOut">
              <a:rPr lang="zh-CN" altLang="en-US"/>
            </a:fld>
            <a:endParaRPr lang="zh-CN" altLang="en-US"/>
          </a:p>
        </p:txBody>
      </p:sp>
      <p:sp>
        <p:nvSpPr>
          <p:cNvPr id="9" name="页脚占位符 3"/>
          <p:cNvSpPr>
            <a:spLocks noGrp="1"/>
          </p:cNvSpPr>
          <p:nvPr>
            <p:ph type="ftr" sz="quarter" idx="15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4"/>
          <p:cNvSpPr>
            <a:spLocks noGrp="1"/>
          </p:cNvSpPr>
          <p:nvPr>
            <p:ph type="sldNum" sz="quarter" idx="16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4501A-C9F9-4433-A72B-DC5ECE2300B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742950" y="434340"/>
            <a:ext cx="0" cy="13912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.xml"/><Relationship Id="rId12" Type="http://schemas.openxmlformats.org/officeDocument/2006/relationships/tags" Target="../tags/tag2.xml"/><Relationship Id="rId11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5" Type="http://schemas.openxmlformats.org/officeDocument/2006/relationships/theme" Target="../theme/theme2.xml"/><Relationship Id="rId24" Type="http://schemas.openxmlformats.org/officeDocument/2006/relationships/tags" Target="../tags/tag127.xml"/><Relationship Id="rId23" Type="http://schemas.openxmlformats.org/officeDocument/2006/relationships/tags" Target="../tags/tag126.xml"/><Relationship Id="rId22" Type="http://schemas.openxmlformats.org/officeDocument/2006/relationships/tags" Target="../tags/tag125.xml"/><Relationship Id="rId21" Type="http://schemas.openxmlformats.org/officeDocument/2006/relationships/tags" Target="../tags/tag124.xml"/><Relationship Id="rId20" Type="http://schemas.openxmlformats.org/officeDocument/2006/relationships/tags" Target="../tags/tag123.xml"/><Relationship Id="rId2" Type="http://schemas.openxmlformats.org/officeDocument/2006/relationships/slideLayout" Target="../slideLayouts/slideLayout12.xml"/><Relationship Id="rId19" Type="http://schemas.openxmlformats.org/officeDocument/2006/relationships/tags" Target="../tags/tag122.xml"/><Relationship Id="rId18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5" Type="http://schemas.openxmlformats.org/officeDocument/2006/relationships/theme" Target="../theme/theme3.xml"/><Relationship Id="rId24" Type="http://schemas.openxmlformats.org/officeDocument/2006/relationships/tags" Target="../tags/tag206.xml"/><Relationship Id="rId23" Type="http://schemas.openxmlformats.org/officeDocument/2006/relationships/tags" Target="../tags/tag205.xml"/><Relationship Id="rId22" Type="http://schemas.openxmlformats.org/officeDocument/2006/relationships/tags" Target="../tags/tag204.xml"/><Relationship Id="rId21" Type="http://schemas.openxmlformats.org/officeDocument/2006/relationships/tags" Target="../tags/tag203.xml"/><Relationship Id="rId20" Type="http://schemas.openxmlformats.org/officeDocument/2006/relationships/tags" Target="../tags/tag202.xml"/><Relationship Id="rId2" Type="http://schemas.openxmlformats.org/officeDocument/2006/relationships/slideLayout" Target="../slideLayouts/slideLayout30.xml"/><Relationship Id="rId19" Type="http://schemas.openxmlformats.org/officeDocument/2006/relationships/tags" Target="../tags/tag201.xml"/><Relationship Id="rId18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5F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  <p:custDataLst>
              <p:tags r:id="rId19"/>
            </p:custDataLst>
          </p:nvPr>
        </p:nvSpPr>
        <p:spPr bwMode="auto">
          <a:xfrm>
            <a:off x="669925" y="442913"/>
            <a:ext cx="10852150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600" tIns="38100" rIns="76200" bIns="38100" numCol="1" anchor="t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9"/>
            <p:custDataLst>
              <p:tags r:id="rId20"/>
            </p:custDataLst>
          </p:nvPr>
        </p:nvSpPr>
        <p:spPr bwMode="auto">
          <a:xfrm>
            <a:off x="669925" y="952500"/>
            <a:ext cx="10852150" cy="538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600" tIns="0" rIns="82550" bIns="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eaLnBrk="1" fontAlgn="auto" hangingPunct="1">
              <a:buFont typeface="Arial" panose="020B0604020202020204" pitchFamily="34" charset="0"/>
              <a:buNone/>
              <a:defRPr sz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4876BDF-2239-4453-BC8A-6032363A3318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eaLnBrk="1" fontAlgn="auto" hangingPunct="1">
              <a:buFont typeface="Arial" panose="020B0604020202020204" pitchFamily="34" charset="0"/>
              <a:buNone/>
              <a:defRPr sz="12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eaLnBrk="1" fontAlgn="auto" hangingPunct="1">
              <a:buFont typeface="Arial" panose="020B0604020202020204" pitchFamily="34" charset="0"/>
              <a:buNone/>
              <a:defRPr sz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39F0AAA-D868-4FB6-9FA9-EA963FD2B5A1}" type="slidenum">
              <a:rPr lang="zh-CN" altLang="en-US"/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kern="1200" spc="200">
          <a:solidFill>
            <a:srgbClr val="262626"/>
          </a:solidFill>
          <a:latin typeface="Arial" panose="020B0604020202020204" pitchFamily="34" charset="0"/>
          <a:ea typeface="微软雅黑" panose="020B0503020204020204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62626"/>
          </a:solidFill>
          <a:latin typeface="Arial" panose="020B0604020202020204" pitchFamily="34" charset="0"/>
          <a:ea typeface="微软雅黑" panose="020B050302020402020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62626"/>
          </a:solidFill>
          <a:latin typeface="Arial" panose="020B0604020202020204" pitchFamily="34" charset="0"/>
          <a:ea typeface="微软雅黑" panose="020B050302020402020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62626"/>
          </a:solidFill>
          <a:latin typeface="Arial" panose="020B0604020202020204" pitchFamily="34" charset="0"/>
          <a:ea typeface="微软雅黑" panose="020B050302020402020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62626"/>
          </a:solidFill>
          <a:latin typeface="Arial" panose="020B0604020202020204" pitchFamily="34" charset="0"/>
          <a:ea typeface="微软雅黑" panose="020B0503020204020204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262626"/>
          </a:solidFill>
          <a:latin typeface="Arial" panose="020B0604020202020204" pitchFamily="34" charset="0"/>
          <a:ea typeface="微软雅黑" panose="020B0503020204020204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262626"/>
          </a:solidFill>
          <a:latin typeface="Arial" panose="020B0604020202020204" pitchFamily="34" charset="0"/>
          <a:ea typeface="微软雅黑" panose="020B0503020204020204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262626"/>
          </a:solidFill>
          <a:latin typeface="Arial" panose="020B0604020202020204" pitchFamily="34" charset="0"/>
          <a:ea typeface="微软雅黑" panose="020B0503020204020204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262626"/>
          </a:solidFill>
          <a:latin typeface="Arial" panose="020B0604020202020204" pitchFamily="34" charset="0"/>
          <a:ea typeface="微软雅黑" panose="020B0503020204020204" charset="-122"/>
        </a:defRPr>
      </a:lvl9pPr>
    </p:titleStyle>
    <p:bodyStyle>
      <a:lvl1pPr marL="228600" indent="-228600" algn="l" rtl="0" eaLnBrk="0" fontAlgn="base" hangingPunct="0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kern="1200" spc="150">
          <a:solidFill>
            <a:srgbClr val="262626"/>
          </a:solidFill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rtl="0" eaLnBrk="0" fontAlgn="base" hangingPunct="0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kern="1200" spc="150">
          <a:solidFill>
            <a:srgbClr val="262626"/>
          </a:solidFill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rtl="0" eaLnBrk="0" fontAlgn="base" hangingPunct="0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kern="1200" spc="150">
          <a:solidFill>
            <a:srgbClr val="262626"/>
          </a:solidFill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rtl="0" eaLnBrk="0" fontAlgn="base" hangingPunct="0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kern="1200" spc="150">
          <a:solidFill>
            <a:srgbClr val="262626"/>
          </a:solidFill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rtl="0" eaLnBrk="0" fontAlgn="base" hangingPunct="0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kern="1200" spc="150">
          <a:solidFill>
            <a:srgbClr val="262626"/>
          </a:solidFill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1.xml"/><Relationship Id="rId2" Type="http://schemas.openxmlformats.org/officeDocument/2006/relationships/tags" Target="../tags/tag208.xml"/><Relationship Id="rId1" Type="http://schemas.openxmlformats.org/officeDocument/2006/relationships/tags" Target="../tags/tag207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tags" Target="../tags/tag266.xml"/><Relationship Id="rId3" Type="http://schemas.openxmlformats.org/officeDocument/2006/relationships/image" Target="../media/image16.png"/><Relationship Id="rId2" Type="http://schemas.openxmlformats.org/officeDocument/2006/relationships/tags" Target="../tags/tag265.xml"/><Relationship Id="rId1" Type="http://schemas.openxmlformats.org/officeDocument/2006/relationships/tags" Target="../tags/tag264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tags" Target="../tags/tag269.xml"/><Relationship Id="rId4" Type="http://schemas.openxmlformats.org/officeDocument/2006/relationships/image" Target="../media/image16.png"/><Relationship Id="rId3" Type="http://schemas.openxmlformats.org/officeDocument/2006/relationships/tags" Target="../tags/tag268.xml"/><Relationship Id="rId2" Type="http://schemas.openxmlformats.org/officeDocument/2006/relationships/tags" Target="../tags/tag267.xml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tags" Target="../tags/tag273.xml"/><Relationship Id="rId4" Type="http://schemas.openxmlformats.org/officeDocument/2006/relationships/tags" Target="../tags/tag272.xml"/><Relationship Id="rId3" Type="http://schemas.openxmlformats.org/officeDocument/2006/relationships/image" Target="../media/image14.png"/><Relationship Id="rId2" Type="http://schemas.openxmlformats.org/officeDocument/2006/relationships/tags" Target="../tags/tag271.xml"/><Relationship Id="rId1" Type="http://schemas.openxmlformats.org/officeDocument/2006/relationships/tags" Target="../tags/tag27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tags" Target="../tags/tag276.xml"/><Relationship Id="rId3" Type="http://schemas.openxmlformats.org/officeDocument/2006/relationships/image" Target="../media/image14.png"/><Relationship Id="rId2" Type="http://schemas.openxmlformats.org/officeDocument/2006/relationships/tags" Target="../tags/tag275.xml"/><Relationship Id="rId1" Type="http://schemas.openxmlformats.org/officeDocument/2006/relationships/tags" Target="../tags/tag27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7" Type="http://schemas.openxmlformats.org/officeDocument/2006/relationships/image" Target="../media/image26.png"/><Relationship Id="rId6" Type="http://schemas.openxmlformats.org/officeDocument/2006/relationships/tags" Target="../tags/tag280.xml"/><Relationship Id="rId5" Type="http://schemas.openxmlformats.org/officeDocument/2006/relationships/tags" Target="../tags/tag279.xml"/><Relationship Id="rId4" Type="http://schemas.openxmlformats.org/officeDocument/2006/relationships/image" Target="../media/image14.png"/><Relationship Id="rId3" Type="http://schemas.openxmlformats.org/officeDocument/2006/relationships/tags" Target="../tags/tag278.xml"/><Relationship Id="rId2" Type="http://schemas.openxmlformats.org/officeDocument/2006/relationships/tags" Target="../tags/tag277.xml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7" Type="http://schemas.openxmlformats.org/officeDocument/2006/relationships/image" Target="../media/image29.png"/><Relationship Id="rId6" Type="http://schemas.openxmlformats.org/officeDocument/2006/relationships/image" Target="../media/image28.png"/><Relationship Id="rId5" Type="http://schemas.openxmlformats.org/officeDocument/2006/relationships/tags" Target="../tags/tag283.xml"/><Relationship Id="rId4" Type="http://schemas.openxmlformats.org/officeDocument/2006/relationships/image" Target="../media/image16.png"/><Relationship Id="rId3" Type="http://schemas.openxmlformats.org/officeDocument/2006/relationships/tags" Target="../tags/tag282.xml"/><Relationship Id="rId2" Type="http://schemas.openxmlformats.org/officeDocument/2006/relationships/tags" Target="../tags/tag281.xml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tags" Target="../tags/tag286.xml"/><Relationship Id="rId3" Type="http://schemas.openxmlformats.org/officeDocument/2006/relationships/image" Target="../media/image16.png"/><Relationship Id="rId2" Type="http://schemas.openxmlformats.org/officeDocument/2006/relationships/tags" Target="../tags/tag285.xml"/><Relationship Id="rId1" Type="http://schemas.openxmlformats.org/officeDocument/2006/relationships/tags" Target="../tags/tag28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32.png"/><Relationship Id="rId1" Type="http://schemas.openxmlformats.org/officeDocument/2006/relationships/tags" Target="../tags/tag287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image" Target="../media/image36.png"/><Relationship Id="rId7" Type="http://schemas.openxmlformats.org/officeDocument/2006/relationships/image" Target="../media/image35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tags" Target="../tags/tag290.xml"/><Relationship Id="rId3" Type="http://schemas.openxmlformats.org/officeDocument/2006/relationships/image" Target="../media/image14.png"/><Relationship Id="rId2" Type="http://schemas.openxmlformats.org/officeDocument/2006/relationships/tags" Target="../tags/tag289.xml"/><Relationship Id="rId12" Type="http://schemas.openxmlformats.org/officeDocument/2006/relationships/slideLayout" Target="../slideLayouts/slideLayout17.xml"/><Relationship Id="rId11" Type="http://schemas.openxmlformats.org/officeDocument/2006/relationships/tags" Target="../tags/tag291.xml"/><Relationship Id="rId10" Type="http://schemas.openxmlformats.org/officeDocument/2006/relationships/image" Target="../media/image38.png"/><Relationship Id="rId1" Type="http://schemas.openxmlformats.org/officeDocument/2006/relationships/tags" Target="../tags/tag28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.xml"/><Relationship Id="rId8" Type="http://schemas.openxmlformats.org/officeDocument/2006/relationships/tags" Target="../tags/tag215.xml"/><Relationship Id="rId7" Type="http://schemas.openxmlformats.org/officeDocument/2006/relationships/image" Target="../media/image2.png"/><Relationship Id="rId6" Type="http://schemas.openxmlformats.org/officeDocument/2006/relationships/tags" Target="../tags/tag214.xml"/><Relationship Id="rId5" Type="http://schemas.openxmlformats.org/officeDocument/2006/relationships/tags" Target="../tags/tag213.xml"/><Relationship Id="rId4" Type="http://schemas.openxmlformats.org/officeDocument/2006/relationships/tags" Target="../tags/tag212.xml"/><Relationship Id="rId3" Type="http://schemas.openxmlformats.org/officeDocument/2006/relationships/tags" Target="../tags/tag211.xml"/><Relationship Id="rId2" Type="http://schemas.openxmlformats.org/officeDocument/2006/relationships/tags" Target="../tags/tag210.xml"/><Relationship Id="rId1" Type="http://schemas.openxmlformats.org/officeDocument/2006/relationships/tags" Target="../tags/tag209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image" Target="../media/image42.png"/><Relationship Id="rId7" Type="http://schemas.openxmlformats.org/officeDocument/2006/relationships/image" Target="../media/image41.png"/><Relationship Id="rId6" Type="http://schemas.openxmlformats.org/officeDocument/2006/relationships/image" Target="../media/image40.png"/><Relationship Id="rId5" Type="http://schemas.openxmlformats.org/officeDocument/2006/relationships/tags" Target="../tags/tag294.xml"/><Relationship Id="rId4" Type="http://schemas.openxmlformats.org/officeDocument/2006/relationships/image" Target="../media/image14.png"/><Relationship Id="rId3" Type="http://schemas.openxmlformats.org/officeDocument/2006/relationships/tags" Target="../tags/tag293.xml"/><Relationship Id="rId2" Type="http://schemas.openxmlformats.org/officeDocument/2006/relationships/tags" Target="../tags/tag292.xml"/><Relationship Id="rId1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tags" Target="../tags/tag297.xml"/><Relationship Id="rId3" Type="http://schemas.openxmlformats.org/officeDocument/2006/relationships/image" Target="../media/image14.png"/><Relationship Id="rId2" Type="http://schemas.openxmlformats.org/officeDocument/2006/relationships/tags" Target="../tags/tag296.xml"/><Relationship Id="rId1" Type="http://schemas.openxmlformats.org/officeDocument/2006/relationships/tags" Target="../tags/tag295.xml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7.xml"/><Relationship Id="rId5" Type="http://schemas.openxmlformats.org/officeDocument/2006/relationships/image" Target="../media/image45.png"/><Relationship Id="rId4" Type="http://schemas.openxmlformats.org/officeDocument/2006/relationships/tags" Target="../tags/tag300.xml"/><Relationship Id="rId3" Type="http://schemas.openxmlformats.org/officeDocument/2006/relationships/image" Target="../media/image14.png"/><Relationship Id="rId2" Type="http://schemas.openxmlformats.org/officeDocument/2006/relationships/tags" Target="../tags/tag299.xml"/><Relationship Id="rId1" Type="http://schemas.openxmlformats.org/officeDocument/2006/relationships/tags" Target="../tags/tag29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.xml"/><Relationship Id="rId8" Type="http://schemas.openxmlformats.org/officeDocument/2006/relationships/tags" Target="../tags/tag220.xml"/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tags" Target="../tags/tag219.xml"/><Relationship Id="rId3" Type="http://schemas.openxmlformats.org/officeDocument/2006/relationships/tags" Target="../tags/tag218.xml"/><Relationship Id="rId2" Type="http://schemas.openxmlformats.org/officeDocument/2006/relationships/tags" Target="../tags/tag217.xml"/><Relationship Id="rId1" Type="http://schemas.openxmlformats.org/officeDocument/2006/relationships/tags" Target="../tags/tag2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13.xml"/><Relationship Id="rId7" Type="http://schemas.openxmlformats.org/officeDocument/2006/relationships/tags" Target="../tags/tag307.xml"/><Relationship Id="rId6" Type="http://schemas.openxmlformats.org/officeDocument/2006/relationships/tags" Target="../tags/tag306.xml"/><Relationship Id="rId5" Type="http://schemas.openxmlformats.org/officeDocument/2006/relationships/tags" Target="../tags/tag305.xml"/><Relationship Id="rId4" Type="http://schemas.openxmlformats.org/officeDocument/2006/relationships/tags" Target="../tags/tag304.xml"/><Relationship Id="rId3" Type="http://schemas.openxmlformats.org/officeDocument/2006/relationships/tags" Target="../tags/tag303.xml"/><Relationship Id="rId2" Type="http://schemas.openxmlformats.org/officeDocument/2006/relationships/tags" Target="../tags/tag302.xml"/><Relationship Id="rId1" Type="http://schemas.openxmlformats.org/officeDocument/2006/relationships/tags" Target="../tags/tag301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jpeg"/><Relationship Id="rId8" Type="http://schemas.openxmlformats.org/officeDocument/2006/relationships/image" Target="../media/image61.png"/><Relationship Id="rId7" Type="http://schemas.openxmlformats.org/officeDocument/2006/relationships/image" Target="../media/image60.png"/><Relationship Id="rId6" Type="http://schemas.openxmlformats.org/officeDocument/2006/relationships/tags" Target="../tags/tag313.xml"/><Relationship Id="rId5" Type="http://schemas.openxmlformats.org/officeDocument/2006/relationships/tags" Target="../tags/tag312.xml"/><Relationship Id="rId4" Type="http://schemas.openxmlformats.org/officeDocument/2006/relationships/tags" Target="../tags/tag311.xml"/><Relationship Id="rId3" Type="http://schemas.openxmlformats.org/officeDocument/2006/relationships/tags" Target="../tags/tag310.xml"/><Relationship Id="rId2" Type="http://schemas.openxmlformats.org/officeDocument/2006/relationships/tags" Target="../tags/tag309.xml"/><Relationship Id="rId11" Type="http://schemas.openxmlformats.org/officeDocument/2006/relationships/slideLayout" Target="../slideLayouts/slideLayout17.xml"/><Relationship Id="rId10" Type="http://schemas.openxmlformats.org/officeDocument/2006/relationships/tags" Target="../tags/tag314.xml"/><Relationship Id="rId1" Type="http://schemas.openxmlformats.org/officeDocument/2006/relationships/tags" Target="../tags/tag30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7" Type="http://schemas.openxmlformats.org/officeDocument/2006/relationships/tags" Target="../tags/tag31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3" Type="http://schemas.openxmlformats.org/officeDocument/2006/relationships/tags" Target="../tags/tag316.xml"/><Relationship Id="rId2" Type="http://schemas.openxmlformats.org/officeDocument/2006/relationships/image" Target="../media/image63.jpeg"/><Relationship Id="rId1" Type="http://schemas.openxmlformats.org/officeDocument/2006/relationships/tags" Target="../tags/tag315.xml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7.xml"/><Relationship Id="rId6" Type="http://schemas.openxmlformats.org/officeDocument/2006/relationships/tags" Target="../tags/tag318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image" Target="../media/image67.jpe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tags" Target="../tags/tag321.xml"/><Relationship Id="rId7" Type="http://schemas.openxmlformats.org/officeDocument/2006/relationships/image" Target="../media/image14.png"/><Relationship Id="rId6" Type="http://schemas.openxmlformats.org/officeDocument/2006/relationships/tags" Target="../tags/tag320.xml"/><Relationship Id="rId5" Type="http://schemas.openxmlformats.org/officeDocument/2006/relationships/tags" Target="../tags/tag319.xml"/><Relationship Id="rId4" Type="http://schemas.openxmlformats.org/officeDocument/2006/relationships/image" Target="../media/image78.jpeg"/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image" Target="../media/image75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7" Type="http://schemas.openxmlformats.org/officeDocument/2006/relationships/tags" Target="../tags/tag324.xml"/><Relationship Id="rId6" Type="http://schemas.openxmlformats.org/officeDocument/2006/relationships/image" Target="../media/image14.png"/><Relationship Id="rId5" Type="http://schemas.openxmlformats.org/officeDocument/2006/relationships/tags" Target="../tags/tag323.xml"/><Relationship Id="rId4" Type="http://schemas.openxmlformats.org/officeDocument/2006/relationships/tags" Target="../tags/tag322.xml"/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image" Target="../media/image70.jpeg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tags" Target="../tags/tag326.xml"/><Relationship Id="rId7" Type="http://schemas.openxmlformats.org/officeDocument/2006/relationships/tags" Target="../tags/tag325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1" Type="http://schemas.openxmlformats.org/officeDocument/2006/relationships/slideLayout" Target="../slideLayouts/slideLayout17.xml"/><Relationship Id="rId10" Type="http://schemas.openxmlformats.org/officeDocument/2006/relationships/tags" Target="../tags/tag327.xml"/><Relationship Id="rId1" Type="http://schemas.openxmlformats.org/officeDocument/2006/relationships/image" Target="../media/image75.jpe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1.xml"/><Relationship Id="rId2" Type="http://schemas.openxmlformats.org/officeDocument/2006/relationships/tags" Target="../tags/tag329.xml"/><Relationship Id="rId1" Type="http://schemas.openxmlformats.org/officeDocument/2006/relationships/tags" Target="../tags/tag32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7" Type="http://schemas.openxmlformats.org/officeDocument/2006/relationships/image" Target="../media/image7.png"/><Relationship Id="rId6" Type="http://schemas.openxmlformats.org/officeDocument/2006/relationships/tags" Target="../tags/tag225.xml"/><Relationship Id="rId5" Type="http://schemas.openxmlformats.org/officeDocument/2006/relationships/tags" Target="../tags/tag224.xml"/><Relationship Id="rId4" Type="http://schemas.openxmlformats.org/officeDocument/2006/relationships/tags" Target="../tags/tag223.xml"/><Relationship Id="rId3" Type="http://schemas.openxmlformats.org/officeDocument/2006/relationships/image" Target="../media/image6.png"/><Relationship Id="rId2" Type="http://schemas.openxmlformats.org/officeDocument/2006/relationships/tags" Target="../tags/tag222.xml"/><Relationship Id="rId1" Type="http://schemas.openxmlformats.org/officeDocument/2006/relationships/tags" Target="../tags/tag221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5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34.xml"/><Relationship Id="rId8" Type="http://schemas.openxmlformats.org/officeDocument/2006/relationships/tags" Target="../tags/tag233.xml"/><Relationship Id="rId7" Type="http://schemas.openxmlformats.org/officeDocument/2006/relationships/tags" Target="../tags/tag232.xml"/><Relationship Id="rId6" Type="http://schemas.openxmlformats.org/officeDocument/2006/relationships/tags" Target="../tags/tag231.xml"/><Relationship Id="rId5" Type="http://schemas.openxmlformats.org/officeDocument/2006/relationships/tags" Target="../tags/tag230.xml"/><Relationship Id="rId4" Type="http://schemas.openxmlformats.org/officeDocument/2006/relationships/tags" Target="../tags/tag229.xml"/><Relationship Id="rId3" Type="http://schemas.openxmlformats.org/officeDocument/2006/relationships/tags" Target="../tags/tag228.xml"/><Relationship Id="rId2" Type="http://schemas.openxmlformats.org/officeDocument/2006/relationships/tags" Target="../tags/tag227.xml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13.xml"/><Relationship Id="rId1" Type="http://schemas.openxmlformats.org/officeDocument/2006/relationships/tags" Target="../tags/tag2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42.xml"/><Relationship Id="rId8" Type="http://schemas.openxmlformats.org/officeDocument/2006/relationships/tags" Target="../tags/tag241.xml"/><Relationship Id="rId7" Type="http://schemas.openxmlformats.org/officeDocument/2006/relationships/tags" Target="../tags/tag240.xml"/><Relationship Id="rId6" Type="http://schemas.openxmlformats.org/officeDocument/2006/relationships/tags" Target="../tags/tag239.xml"/><Relationship Id="rId5" Type="http://schemas.openxmlformats.org/officeDocument/2006/relationships/tags" Target="../tags/tag238.xml"/><Relationship Id="rId4" Type="http://schemas.openxmlformats.org/officeDocument/2006/relationships/tags" Target="../tags/tag237.xml"/><Relationship Id="rId3" Type="http://schemas.openxmlformats.org/officeDocument/2006/relationships/tags" Target="../tags/tag236.xml"/><Relationship Id="rId2" Type="http://schemas.openxmlformats.org/officeDocument/2006/relationships/tags" Target="../tags/tag235.xml"/><Relationship Id="rId18" Type="http://schemas.openxmlformats.org/officeDocument/2006/relationships/notesSlide" Target="../notesSlides/notesSlide3.xml"/><Relationship Id="rId17" Type="http://schemas.openxmlformats.org/officeDocument/2006/relationships/slideLayout" Target="../slideLayouts/slideLayout17.xml"/><Relationship Id="rId16" Type="http://schemas.openxmlformats.org/officeDocument/2006/relationships/tags" Target="../tags/tag248.xml"/><Relationship Id="rId15" Type="http://schemas.openxmlformats.org/officeDocument/2006/relationships/tags" Target="../tags/tag247.xml"/><Relationship Id="rId14" Type="http://schemas.openxmlformats.org/officeDocument/2006/relationships/tags" Target="../tags/tag246.xml"/><Relationship Id="rId13" Type="http://schemas.openxmlformats.org/officeDocument/2006/relationships/tags" Target="../tags/tag245.xml"/><Relationship Id="rId12" Type="http://schemas.openxmlformats.org/officeDocument/2006/relationships/tags" Target="../tags/tag244.xml"/><Relationship Id="rId11" Type="http://schemas.openxmlformats.org/officeDocument/2006/relationships/image" Target="../media/image14.png"/><Relationship Id="rId10" Type="http://schemas.openxmlformats.org/officeDocument/2006/relationships/tags" Target="../tags/tag243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56.xml"/><Relationship Id="rId8" Type="http://schemas.openxmlformats.org/officeDocument/2006/relationships/tags" Target="../tags/tag255.xml"/><Relationship Id="rId7" Type="http://schemas.openxmlformats.org/officeDocument/2006/relationships/tags" Target="../tags/tag254.xml"/><Relationship Id="rId6" Type="http://schemas.openxmlformats.org/officeDocument/2006/relationships/tags" Target="../tags/tag253.xml"/><Relationship Id="rId5" Type="http://schemas.openxmlformats.org/officeDocument/2006/relationships/tags" Target="../tags/tag252.xml"/><Relationship Id="rId4" Type="http://schemas.openxmlformats.org/officeDocument/2006/relationships/tags" Target="../tags/tag251.xml"/><Relationship Id="rId3" Type="http://schemas.openxmlformats.org/officeDocument/2006/relationships/tags" Target="../tags/tag250.xml"/><Relationship Id="rId2" Type="http://schemas.openxmlformats.org/officeDocument/2006/relationships/image" Target="../media/image15.png"/><Relationship Id="rId17" Type="http://schemas.openxmlformats.org/officeDocument/2006/relationships/slideLayout" Target="../slideLayouts/slideLayout17.xml"/><Relationship Id="rId16" Type="http://schemas.openxmlformats.org/officeDocument/2006/relationships/tags" Target="../tags/tag263.xml"/><Relationship Id="rId15" Type="http://schemas.openxmlformats.org/officeDocument/2006/relationships/tags" Target="../tags/tag262.xml"/><Relationship Id="rId14" Type="http://schemas.openxmlformats.org/officeDocument/2006/relationships/tags" Target="../tags/tag261.xml"/><Relationship Id="rId13" Type="http://schemas.openxmlformats.org/officeDocument/2006/relationships/tags" Target="../tags/tag260.xml"/><Relationship Id="rId12" Type="http://schemas.openxmlformats.org/officeDocument/2006/relationships/tags" Target="../tags/tag259.xml"/><Relationship Id="rId11" Type="http://schemas.openxmlformats.org/officeDocument/2006/relationships/tags" Target="../tags/tag258.xml"/><Relationship Id="rId10" Type="http://schemas.openxmlformats.org/officeDocument/2006/relationships/tags" Target="../tags/tag257.xml"/><Relationship Id="rId1" Type="http://schemas.openxmlformats.org/officeDocument/2006/relationships/tags" Target="../tags/tag2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271145" y="3292036"/>
            <a:ext cx="8512810" cy="899160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中华医学期刊全文数据库</a:t>
            </a:r>
            <a:endParaRPr lang="zh-CN" altLang="en-US" dirty="0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Number_1"/>
          <p:cNvSpPr/>
          <p:nvPr>
            <p:custDataLst>
              <p:tags r:id="rId1"/>
            </p:custDataLst>
          </p:nvPr>
        </p:nvSpPr>
        <p:spPr>
          <a:xfrm>
            <a:off x="454025" y="363855"/>
            <a:ext cx="653415" cy="653415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  <a:effectLst>
            <a:outerShdw blurRad="203200" dist="114300" dir="2700000" algn="tl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>
            <a:normAutofit/>
          </a:bodyPr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3" name="图片 4" descr="医疗(3)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56260" y="474980"/>
            <a:ext cx="431165" cy="431165"/>
          </a:xfrm>
          <a:prstGeom prst="rect">
            <a:avLst/>
          </a:prstGeom>
        </p:spPr>
      </p:pic>
      <p:sp>
        <p:nvSpPr>
          <p:cNvPr id="5" name="MH_Entry_1"/>
          <p:cNvSpPr/>
          <p:nvPr>
            <p:custDataLst>
              <p:tags r:id="rId4"/>
            </p:custDataLst>
          </p:nvPr>
        </p:nvSpPr>
        <p:spPr>
          <a:xfrm>
            <a:off x="1295400" y="392341"/>
            <a:ext cx="4109085" cy="51371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0" tIns="46800" rIns="90000" bIns="0" numCol="1" spcCol="0" rtlCol="0" fromWordArt="0" anchor="b" anchorCtr="0" forceAA="0" compatLnSpc="1">
            <a:norm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spc="3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基本检索</a:t>
            </a:r>
            <a:endParaRPr lang="zh-CN" altLang="en-US" sz="2400" b="1" spc="300" dirty="0">
              <a:solidFill>
                <a:schemeClr val="accent1"/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695" y="1385570"/>
            <a:ext cx="11758295" cy="44958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2058670" y="2677795"/>
            <a:ext cx="5365115" cy="43624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646680" y="3263900"/>
            <a:ext cx="868680" cy="368300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rgbClr val="C00000"/>
                </a:solidFill>
              </a:rPr>
              <a:t>糖尿病</a:t>
            </a:r>
            <a:endParaRPr lang="zh-CN" altLang="en-US" b="1">
              <a:solidFill>
                <a:srgbClr val="C0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775" y="1043409"/>
            <a:ext cx="10980952" cy="8914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1105" y="1064999"/>
            <a:ext cx="10980952" cy="8809524"/>
          </a:xfrm>
          <a:prstGeom prst="rect">
            <a:avLst/>
          </a:prstGeom>
        </p:spPr>
      </p:pic>
      <p:sp>
        <p:nvSpPr>
          <p:cNvPr id="6" name="MH_Number_1"/>
          <p:cNvSpPr/>
          <p:nvPr>
            <p:custDataLst>
              <p:tags r:id="rId2"/>
            </p:custDataLst>
          </p:nvPr>
        </p:nvSpPr>
        <p:spPr>
          <a:xfrm>
            <a:off x="454025" y="363855"/>
            <a:ext cx="653415" cy="653415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  <a:effectLst>
            <a:outerShdw blurRad="203200" dist="114300" dir="2700000" algn="tl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>
            <a:normAutofit/>
          </a:bodyPr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7" name="图片 4" descr="医疗(3)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56260" y="474980"/>
            <a:ext cx="431165" cy="431165"/>
          </a:xfrm>
          <a:prstGeom prst="rect">
            <a:avLst/>
          </a:prstGeom>
        </p:spPr>
      </p:pic>
      <p:sp>
        <p:nvSpPr>
          <p:cNvPr id="8" name="MH_Entry_1"/>
          <p:cNvSpPr/>
          <p:nvPr>
            <p:custDataLst>
              <p:tags r:id="rId5"/>
            </p:custDataLst>
          </p:nvPr>
        </p:nvSpPr>
        <p:spPr>
          <a:xfrm>
            <a:off x="1295400" y="392341"/>
            <a:ext cx="4109085" cy="51371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0" tIns="46800" rIns="90000" bIns="0" numCol="1" spcCol="0" rtlCol="0" fromWordArt="0" anchor="b" anchorCtr="0" forceAA="0" compatLnSpc="1">
            <a:norm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spc="3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结果中检索</a:t>
            </a:r>
            <a:endParaRPr lang="zh-CN" altLang="en-US" sz="2400" b="1" spc="300" dirty="0">
              <a:solidFill>
                <a:schemeClr val="accent1"/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40407" y="4036968"/>
            <a:ext cx="18004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C00000"/>
                </a:solidFill>
              </a:rPr>
              <a:t>中华糖尿病杂志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190" y="1064895"/>
            <a:ext cx="10981055" cy="8847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Number_1"/>
          <p:cNvSpPr/>
          <p:nvPr>
            <p:custDataLst>
              <p:tags r:id="rId1"/>
            </p:custDataLst>
          </p:nvPr>
        </p:nvSpPr>
        <p:spPr>
          <a:xfrm>
            <a:off x="454025" y="363855"/>
            <a:ext cx="653415" cy="653415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  <a:effectLst>
            <a:outerShdw blurRad="203200" dist="114300" dir="2700000" algn="tl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>
            <a:normAutofit/>
          </a:bodyPr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3" name="图片 2" descr="医疗(3)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56260" y="474980"/>
            <a:ext cx="431165" cy="431165"/>
          </a:xfrm>
          <a:prstGeom prst="rect">
            <a:avLst/>
          </a:prstGeom>
        </p:spPr>
      </p:pic>
      <p:sp>
        <p:nvSpPr>
          <p:cNvPr id="4" name="MH_Entry_1"/>
          <p:cNvSpPr/>
          <p:nvPr>
            <p:custDataLst>
              <p:tags r:id="rId4"/>
            </p:custDataLst>
          </p:nvPr>
        </p:nvSpPr>
        <p:spPr>
          <a:xfrm>
            <a:off x="1225064" y="769620"/>
            <a:ext cx="4109085" cy="33591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0" tIns="0" rIns="90000" bIns="46800" numCol="1" spcCol="0" rtlCol="0" fromWordArt="0" anchor="t" anchorCtr="0" forceAA="0" compatLnSpc="1">
            <a:normAutofit/>
          </a:bodyPr>
          <a:lstStyle/>
          <a:p>
            <a:pPr algn="l" defTabSz="86677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         </a:t>
            </a:r>
            <a:r>
              <a:rPr lang="en-US" altLang="zh-CN" sz="16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 </a:t>
            </a:r>
            <a:r>
              <a:rPr lang="zh-CN" altLang="en-US" sz="16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联 动 关 系</a:t>
            </a:r>
            <a:endParaRPr lang="zh-CN" altLang="en-US" sz="1600" spc="3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" name="MH_Entry_1"/>
          <p:cNvSpPr/>
          <p:nvPr>
            <p:custDataLst>
              <p:tags r:id="rId5"/>
            </p:custDataLst>
          </p:nvPr>
        </p:nvSpPr>
        <p:spPr>
          <a:xfrm>
            <a:off x="1295400" y="235585"/>
            <a:ext cx="4109085" cy="51371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0" tIns="46800" rIns="90000" bIns="0" numCol="1" spcCol="0" rtlCol="0" fromWordArt="0" anchor="b" anchorCtr="0" forceAA="0" compatLnSpc="1">
            <a:norm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spc="3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高级检索</a:t>
            </a:r>
            <a:r>
              <a:rPr lang="en-US" altLang="zh-CN" sz="2400" b="1" spc="3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&amp;</a:t>
            </a:r>
            <a:r>
              <a:rPr lang="zh-CN" altLang="en-US" sz="2400" b="1" spc="3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专业检索</a:t>
            </a:r>
            <a:endParaRPr lang="zh-CN" altLang="en-US" sz="2400" b="1" spc="300" dirty="0">
              <a:solidFill>
                <a:schemeClr val="accent1"/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3836" y="1125855"/>
            <a:ext cx="9533333" cy="5627642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1433836" y="1737360"/>
            <a:ext cx="6871063" cy="419317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8438606" y="3939676"/>
            <a:ext cx="2390503" cy="2356621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68170" y="-918210"/>
            <a:ext cx="7123430" cy="866775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1972310" y="614045"/>
            <a:ext cx="7018655" cy="244284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9740264" y="739083"/>
            <a:ext cx="551815" cy="24028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400" b="1" spc="300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检索条件输入区</a:t>
            </a:r>
            <a:endParaRPr lang="zh-CN" altLang="en-US" sz="2400" b="1" spc="300" dirty="0" smtClean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971675" y="3183255"/>
            <a:ext cx="7020560" cy="358330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9739630" y="3915410"/>
            <a:ext cx="551815" cy="22713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400" b="1" spc="300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检索控制区</a:t>
            </a:r>
            <a:endParaRPr lang="zh-CN" altLang="en-US" sz="2400" b="1" spc="300" dirty="0" smtClean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Number_1"/>
          <p:cNvSpPr/>
          <p:nvPr>
            <p:custDataLst>
              <p:tags r:id="rId1"/>
            </p:custDataLst>
          </p:nvPr>
        </p:nvSpPr>
        <p:spPr>
          <a:xfrm>
            <a:off x="454025" y="363855"/>
            <a:ext cx="653415" cy="653415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  <a:effectLst>
            <a:outerShdw blurRad="203200" dist="114300" dir="2700000" algn="tl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>
            <a:normAutofit/>
          </a:bodyPr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3" name="图片 2" descr="医疗(3)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56260" y="474980"/>
            <a:ext cx="431165" cy="431165"/>
          </a:xfrm>
          <a:prstGeom prst="rect">
            <a:avLst/>
          </a:prstGeom>
        </p:spPr>
      </p:pic>
      <p:sp>
        <p:nvSpPr>
          <p:cNvPr id="5" name="MH_Entry_1"/>
          <p:cNvSpPr/>
          <p:nvPr>
            <p:custDataLst>
              <p:tags r:id="rId4"/>
            </p:custDataLst>
          </p:nvPr>
        </p:nvSpPr>
        <p:spPr>
          <a:xfrm>
            <a:off x="1308463" y="405404"/>
            <a:ext cx="4109085" cy="51371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0" tIns="46800" rIns="90000" bIns="0" numCol="1" spcCol="0" rtlCol="0" fromWordArt="0" anchor="b" anchorCtr="0" forceAA="0" compatLnSpc="1">
            <a:norm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spc="3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检索案例</a:t>
            </a:r>
            <a:endParaRPr lang="zh-CN" altLang="en-US" sz="2400" b="1" spc="300" dirty="0">
              <a:solidFill>
                <a:schemeClr val="accent1"/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424" y="1128395"/>
            <a:ext cx="10129067" cy="6147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9675" y="0"/>
            <a:ext cx="9684748" cy="86095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0650" y="1105535"/>
            <a:ext cx="9411335" cy="6179185"/>
          </a:xfrm>
          <a:prstGeom prst="rect">
            <a:avLst/>
          </a:prstGeom>
        </p:spPr>
      </p:pic>
      <p:sp>
        <p:nvSpPr>
          <p:cNvPr id="3" name="MH_Number_1"/>
          <p:cNvSpPr/>
          <p:nvPr>
            <p:custDataLst>
              <p:tags r:id="rId2"/>
            </p:custDataLst>
          </p:nvPr>
        </p:nvSpPr>
        <p:spPr>
          <a:xfrm>
            <a:off x="454025" y="363855"/>
            <a:ext cx="653415" cy="653415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  <a:effectLst>
            <a:outerShdw blurRad="203200" dist="114300" dir="2700000" algn="tl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>
            <a:normAutofit/>
          </a:bodyPr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4" name="图片 3" descr="医疗(3)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56260" y="474980"/>
            <a:ext cx="431165" cy="431165"/>
          </a:xfrm>
          <a:prstGeom prst="rect">
            <a:avLst/>
          </a:prstGeom>
        </p:spPr>
      </p:pic>
      <p:sp>
        <p:nvSpPr>
          <p:cNvPr id="5" name="MH_Entry_1"/>
          <p:cNvSpPr/>
          <p:nvPr>
            <p:custDataLst>
              <p:tags r:id="rId5"/>
            </p:custDataLst>
          </p:nvPr>
        </p:nvSpPr>
        <p:spPr>
          <a:xfrm>
            <a:off x="1295400" y="769620"/>
            <a:ext cx="4109085" cy="33591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0" tIns="0" rIns="90000" bIns="46800" numCol="1" spcCol="0" rtlCol="0" fromWordArt="0" anchor="t" anchorCtr="0" forceAA="0" compatLnSpc="1">
            <a:norm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600" spc="30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" name="MH_Entry_1"/>
          <p:cNvSpPr/>
          <p:nvPr>
            <p:custDataLst>
              <p:tags r:id="rId6"/>
            </p:custDataLst>
          </p:nvPr>
        </p:nvSpPr>
        <p:spPr>
          <a:xfrm>
            <a:off x="1295400" y="407035"/>
            <a:ext cx="4109085" cy="51371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0" tIns="46800" rIns="90000" bIns="0" numCol="1" spcCol="0" rtlCol="0" fromWordArt="0" anchor="b" anchorCtr="0" forceAA="0" compatLnSpc="1">
            <a:norm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spc="3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精</a:t>
            </a:r>
            <a:r>
              <a:rPr lang="zh-CN" altLang="en-US" sz="2400" b="1" spc="3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准检索</a:t>
            </a:r>
            <a:endParaRPr lang="zh-CN" altLang="en-US" sz="2400" b="1" spc="300" dirty="0">
              <a:solidFill>
                <a:schemeClr val="accent1"/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262" y="1105808"/>
            <a:ext cx="11106604" cy="6766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7440" y="1017270"/>
            <a:ext cx="10048599" cy="6533478"/>
          </a:xfrm>
          <a:prstGeom prst="rect">
            <a:avLst/>
          </a:prstGeom>
        </p:spPr>
      </p:pic>
      <p:sp>
        <p:nvSpPr>
          <p:cNvPr id="2" name="MH_Number_1"/>
          <p:cNvSpPr/>
          <p:nvPr>
            <p:custDataLst>
              <p:tags r:id="rId2"/>
            </p:custDataLst>
          </p:nvPr>
        </p:nvSpPr>
        <p:spPr>
          <a:xfrm>
            <a:off x="454025" y="363855"/>
            <a:ext cx="653415" cy="653415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  <a:effectLst>
            <a:outerShdw blurRad="203200" dist="114300" dir="2700000" algn="tl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>
            <a:normAutofit/>
          </a:bodyPr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3" name="图片 4" descr="医疗(3)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56260" y="474980"/>
            <a:ext cx="431165" cy="431165"/>
          </a:xfrm>
          <a:prstGeom prst="rect">
            <a:avLst/>
          </a:prstGeom>
        </p:spPr>
      </p:pic>
      <p:sp>
        <p:nvSpPr>
          <p:cNvPr id="5" name="MH_Entry_1"/>
          <p:cNvSpPr/>
          <p:nvPr>
            <p:custDataLst>
              <p:tags r:id="rId5"/>
            </p:custDataLst>
          </p:nvPr>
        </p:nvSpPr>
        <p:spPr>
          <a:xfrm>
            <a:off x="1295400" y="392341"/>
            <a:ext cx="4109085" cy="51371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0" tIns="46800" rIns="90000" bIns="0" numCol="1" spcCol="0" rtlCol="0" fromWordArt="0" anchor="b" anchorCtr="0" forceAA="0" compatLnSpc="1">
            <a:norm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spc="3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专业检索</a:t>
            </a:r>
            <a:endParaRPr lang="zh-CN" altLang="en-US" sz="2400" b="1" spc="300" dirty="0">
              <a:solidFill>
                <a:schemeClr val="accent1"/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9245" y="2543789"/>
            <a:ext cx="6314737" cy="3161456"/>
          </a:xfrm>
          <a:prstGeom prst="rect">
            <a:avLst/>
          </a:prstGeom>
        </p:spPr>
      </p:pic>
      <p:sp>
        <p:nvSpPr>
          <p:cNvPr id="12" name="椭圆 11"/>
          <p:cNvSpPr/>
          <p:nvPr/>
        </p:nvSpPr>
        <p:spPr>
          <a:xfrm>
            <a:off x="6455391" y="3807725"/>
            <a:ext cx="1651379" cy="47628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5389" y="1017177"/>
            <a:ext cx="8341579" cy="5822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Number_1"/>
          <p:cNvSpPr/>
          <p:nvPr>
            <p:custDataLst>
              <p:tags r:id="rId1"/>
            </p:custDataLst>
          </p:nvPr>
        </p:nvSpPr>
        <p:spPr>
          <a:xfrm>
            <a:off x="454025" y="363855"/>
            <a:ext cx="653415" cy="653415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  <a:effectLst>
            <a:outerShdw blurRad="203200" dist="114300" dir="2700000" algn="tl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>
            <a:normAutofit/>
          </a:bodyPr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3" name="图片 4" descr="医疗(3)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56260" y="474980"/>
            <a:ext cx="431165" cy="431165"/>
          </a:xfrm>
          <a:prstGeom prst="rect">
            <a:avLst/>
          </a:prstGeom>
        </p:spPr>
      </p:pic>
      <p:sp>
        <p:nvSpPr>
          <p:cNvPr id="4" name="MH_Entry_1"/>
          <p:cNvSpPr/>
          <p:nvPr>
            <p:custDataLst>
              <p:tags r:id="rId4"/>
            </p:custDataLst>
          </p:nvPr>
        </p:nvSpPr>
        <p:spPr>
          <a:xfrm>
            <a:off x="1295400" y="392341"/>
            <a:ext cx="4109085" cy="51371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0" tIns="46800" rIns="90000" bIns="0" numCol="1" spcCol="0" rtlCol="0" fromWordArt="0" anchor="b" anchorCtr="0" forceAA="0" compatLnSpc="1">
            <a:norm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spc="3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检索案例</a:t>
            </a:r>
            <a:endParaRPr lang="zh-CN" altLang="en-US" sz="2400" b="1" spc="300" dirty="0">
              <a:solidFill>
                <a:schemeClr val="accent1"/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3035" y="1017270"/>
            <a:ext cx="9293225" cy="58400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3035" y="1017270"/>
            <a:ext cx="9292590" cy="5840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581025" y="0"/>
            <a:ext cx="11030585" cy="11464925"/>
            <a:chOff x="915" y="0"/>
            <a:chExt cx="17371" cy="18055"/>
          </a:xfrm>
        </p:grpSpPr>
        <p:pic>
          <p:nvPicPr>
            <p:cNvPr id="9" name="图片 8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915" y="0"/>
              <a:ext cx="17371" cy="18055"/>
            </a:xfrm>
            <a:prstGeom prst="rect">
              <a:avLst/>
            </a:prstGeom>
          </p:spPr>
        </p:pic>
        <p:grpSp>
          <p:nvGrpSpPr>
            <p:cNvPr id="5" name="组合 4"/>
            <p:cNvGrpSpPr/>
            <p:nvPr/>
          </p:nvGrpSpPr>
          <p:grpSpPr>
            <a:xfrm>
              <a:off x="1832" y="651"/>
              <a:ext cx="15053" cy="17286"/>
              <a:chOff x="2227" y="846"/>
              <a:chExt cx="14991" cy="17286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2227" y="846"/>
                <a:ext cx="2334" cy="17110"/>
              </a:xfrm>
              <a:prstGeom prst="roundRect">
                <a:avLst/>
              </a:prstGeom>
              <a:noFill/>
              <a:ln w="38100">
                <a:solidFill>
                  <a:srgbClr val="C0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" name="圆角矩形 3"/>
              <p:cNvSpPr/>
              <p:nvPr/>
            </p:nvSpPr>
            <p:spPr>
              <a:xfrm>
                <a:off x="13368" y="6308"/>
                <a:ext cx="3850" cy="11824"/>
              </a:xfrm>
              <a:prstGeom prst="roundRect">
                <a:avLst/>
              </a:prstGeom>
              <a:noFill/>
              <a:ln w="38100">
                <a:solidFill>
                  <a:srgbClr val="C0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1" name="文本框 10"/>
          <p:cNvSpPr txBox="1"/>
          <p:nvPr/>
        </p:nvSpPr>
        <p:spPr>
          <a:xfrm>
            <a:off x="326390" y="2828925"/>
            <a:ext cx="551815" cy="23444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b="1">
                <a:solidFill>
                  <a:srgbClr val="C00000"/>
                </a:solidFill>
              </a:rPr>
              <a:t>分 组 筛 选</a:t>
            </a:r>
            <a:endParaRPr lang="zh-CN" altLang="en-US" sz="2400" b="1">
              <a:solidFill>
                <a:srgbClr val="C0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182707" y="1802423"/>
            <a:ext cx="553998" cy="384223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</a:rPr>
              <a:t>分布</a:t>
            </a:r>
            <a:r>
              <a:rPr lang="zh-CN" altLang="en-US" sz="2400" b="1" dirty="0" smtClean="0">
                <a:solidFill>
                  <a:srgbClr val="C00000"/>
                </a:solidFill>
              </a:rPr>
              <a:t>统计  </a:t>
            </a:r>
            <a:r>
              <a:rPr lang="en-US" altLang="zh-CN" sz="2400" b="1" dirty="0" smtClean="0">
                <a:solidFill>
                  <a:srgbClr val="C00000"/>
                </a:solidFill>
              </a:rPr>
              <a:t>&amp;  </a:t>
            </a:r>
            <a:r>
              <a:rPr lang="zh-CN" altLang="en-US" sz="2400" b="1" dirty="0" smtClean="0">
                <a:solidFill>
                  <a:srgbClr val="C00000"/>
                </a:solidFill>
              </a:rPr>
              <a:t>相 </a:t>
            </a:r>
            <a:r>
              <a:rPr lang="zh-CN" altLang="en-US" sz="2400" b="1" dirty="0">
                <a:solidFill>
                  <a:srgbClr val="C00000"/>
                </a:solidFill>
              </a:rPr>
              <a:t>关 链 接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00156 -0.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H_Number_1"/>
          <p:cNvSpPr/>
          <p:nvPr>
            <p:custDataLst>
              <p:tags r:id="rId1"/>
            </p:custDataLst>
          </p:nvPr>
        </p:nvSpPr>
        <p:spPr>
          <a:xfrm>
            <a:off x="454025" y="363855"/>
            <a:ext cx="653415" cy="653415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  <a:effectLst>
            <a:outerShdw blurRad="203200" dist="114300" dir="2700000" algn="tl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>
            <a:normAutofit/>
          </a:bodyPr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9" name="图片 4" descr="医疗(3)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56260" y="474980"/>
            <a:ext cx="431165" cy="431165"/>
          </a:xfrm>
          <a:prstGeom prst="rect">
            <a:avLst/>
          </a:prstGeom>
        </p:spPr>
      </p:pic>
      <p:sp>
        <p:nvSpPr>
          <p:cNvPr id="21" name="MH_Entry_1"/>
          <p:cNvSpPr/>
          <p:nvPr>
            <p:custDataLst>
              <p:tags r:id="rId4"/>
            </p:custDataLst>
          </p:nvPr>
        </p:nvSpPr>
        <p:spPr>
          <a:xfrm>
            <a:off x="1436077" y="392430"/>
            <a:ext cx="4109085" cy="51371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0" tIns="46800" rIns="90000" bIns="0" numCol="1" spcCol="0" rtlCol="0" fromWordArt="0" anchor="b" anchorCtr="0" forceAA="0" compatLnSpc="1">
            <a:norm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spc="3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分布统计</a:t>
            </a:r>
            <a:endParaRPr lang="zh-CN" altLang="en-US" sz="2400" b="1" spc="300" dirty="0">
              <a:solidFill>
                <a:schemeClr val="accent1"/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2214" y="1995854"/>
            <a:ext cx="3129168" cy="310335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186" y="1995854"/>
            <a:ext cx="2839026" cy="310335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4725" y="1995854"/>
            <a:ext cx="2857498" cy="310335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2214" y="1995854"/>
            <a:ext cx="3129168" cy="310335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1186" y="-297"/>
            <a:ext cx="11051036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04" y="603355"/>
            <a:ext cx="12181296" cy="5888347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/>
          <p:cNvSpPr txBox="1"/>
          <p:nvPr>
            <p:custDataLst>
              <p:tags r:id="rId1"/>
            </p:custDataLst>
          </p:nvPr>
        </p:nvSpPr>
        <p:spPr>
          <a:xfrm>
            <a:off x="871538" y="2833688"/>
            <a:ext cx="10448925" cy="795337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lIns="90170" tIns="46990" rIns="90170" bIns="46990">
            <a:normAutofit fontScale="92500" lnSpcReduction="1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rgbClr val="3C3C41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Segoe UI" panose="020B0502040204020203" pitchFamily="34" charset="0"/>
              </a:defRPr>
            </a:lvl1pPr>
          </a:lstStyle>
          <a:p>
            <a:pPr marL="0" marR="0" lvl="0" indent="0" algn="just" defTabSz="913765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00" b="0" i="0" u="none" strike="noStrike" kern="1200" cap="none" spc="200" normalizeH="0" baseline="0" noProof="1">
                <a:ln w="3175">
                  <a:noFill/>
                  <a:prstDash val="dash"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点击此处添加正文，文字是您思想的提炼，为了演示发布的良好效果，请言简意赅的阐述您的观点。</a:t>
            </a:r>
            <a:endParaRPr kumimoji="0" lang="zh-CN" altLang="en-US" sz="2000" b="0" i="0" u="none" strike="noStrike" kern="1200" cap="none" spc="200" normalizeH="0" baseline="0" noProof="1">
              <a:ln w="3175">
                <a:noFill/>
                <a:prstDash val="dash"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5" name="Title 6"/>
          <p:cNvSpPr txBox="1"/>
          <p:nvPr>
            <p:custDataLst>
              <p:tags r:id="rId2"/>
            </p:custDataLst>
          </p:nvPr>
        </p:nvSpPr>
        <p:spPr>
          <a:xfrm>
            <a:off x="871538" y="2171700"/>
            <a:ext cx="10448925" cy="652463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lIns="90170" tIns="46990" rIns="90170" bIns="4699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rgbClr val="3C3C41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Segoe UI" panose="020B0502040204020203" pitchFamily="34" charset="0"/>
              </a:defRPr>
            </a:lvl1pPr>
          </a:lstStyle>
          <a:p>
            <a:pPr marL="0" marR="0" lvl="0" indent="0" algn="just" defTabSz="913765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200" normalizeH="0" baseline="0" noProof="1">
                <a:ln w="3175">
                  <a:noFill/>
                  <a:prstDash val="dash"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添加标题</a:t>
            </a:r>
            <a:endParaRPr kumimoji="0" lang="zh-CN" altLang="en-US" sz="2800" b="1" i="0" u="none" strike="noStrike" kern="1200" cap="none" spc="200" normalizeH="0" baseline="0" noProof="1">
              <a:ln w="3175">
                <a:noFill/>
                <a:prstDash val="dash"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2" name="Title 6"/>
          <p:cNvSpPr txBox="1"/>
          <p:nvPr>
            <p:custDataLst>
              <p:tags r:id="rId3"/>
            </p:custDataLst>
          </p:nvPr>
        </p:nvSpPr>
        <p:spPr>
          <a:xfrm>
            <a:off x="871538" y="42863"/>
            <a:ext cx="10448925" cy="814387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lIns="90170" tIns="46990" rIns="90170" bIns="4699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rgbClr val="3C3C41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Segoe UI" panose="020B0502040204020203" pitchFamily="34" charset="0"/>
              </a:defRPr>
            </a:lvl1pPr>
          </a:lstStyle>
          <a:p>
            <a:pPr marL="0" marR="0" lvl="0" indent="0" algn="ctr" defTabSz="913765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200" normalizeH="0" baseline="0" noProof="1">
                <a:ln w="3175">
                  <a:noFill/>
                  <a:prstDash val="dash"/>
                </a:ln>
                <a:solidFill>
                  <a:srgbClr val="0171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www.yiigle.com</a:t>
            </a:r>
            <a:endParaRPr kumimoji="0" lang="zh-CN" altLang="en-US" sz="3600" b="1" i="0" u="none" strike="noStrike" kern="1200" cap="none" spc="200" normalizeH="0" baseline="0" noProof="1">
              <a:ln w="3175">
                <a:noFill/>
                <a:prstDash val="dash"/>
              </a:ln>
              <a:solidFill>
                <a:srgbClr val="0171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6" name="Title 6"/>
          <p:cNvSpPr txBox="1"/>
          <p:nvPr>
            <p:custDataLst>
              <p:tags r:id="rId4"/>
            </p:custDataLst>
          </p:nvPr>
        </p:nvSpPr>
        <p:spPr>
          <a:xfrm>
            <a:off x="871538" y="5002213"/>
            <a:ext cx="10448925" cy="887412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lIns="90170" tIns="46990" rIns="90170" bIns="4699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rgbClr val="3C3C41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Segoe UI" panose="020B0502040204020203" pitchFamily="34" charset="0"/>
              </a:defRPr>
            </a:lvl1pPr>
          </a:lstStyle>
          <a:p>
            <a:pPr marL="0" marR="0" lvl="0" indent="0" algn="just" defTabSz="913765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00" b="0" i="0" u="none" strike="noStrike" kern="1200" cap="none" spc="200" normalizeH="0" baseline="0" noProof="1">
                <a:ln w="3175">
                  <a:noFill/>
                  <a:prstDash val="dash"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点击此处添加正文，文字是您思想的提炼，为了演示发布的良好效果，请言简意赅的阐述您的观点。</a:t>
            </a:r>
            <a:endParaRPr kumimoji="0" lang="zh-CN" altLang="en-US" sz="2000" b="0" i="0" u="none" strike="noStrike" kern="1200" cap="none" spc="200" normalizeH="0" baseline="0" noProof="1">
              <a:ln w="3175">
                <a:noFill/>
                <a:prstDash val="dash"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7" name="Title 6"/>
          <p:cNvSpPr txBox="1"/>
          <p:nvPr>
            <p:custDataLst>
              <p:tags r:id="rId5"/>
            </p:custDataLst>
          </p:nvPr>
        </p:nvSpPr>
        <p:spPr>
          <a:xfrm>
            <a:off x="871538" y="4344988"/>
            <a:ext cx="10448925" cy="652462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lIns="90170" tIns="46990" rIns="90170" bIns="4699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rgbClr val="3C3C41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Segoe UI" panose="020B0502040204020203" pitchFamily="34" charset="0"/>
              </a:defRPr>
            </a:lvl1pPr>
          </a:lstStyle>
          <a:p>
            <a:pPr marL="0" marR="0" lvl="0" indent="0" algn="just" defTabSz="913765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200" normalizeH="0" baseline="0" noProof="1">
                <a:ln w="3175">
                  <a:noFill/>
                  <a:prstDash val="dash"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添加标题</a:t>
            </a:r>
            <a:endParaRPr kumimoji="0" lang="zh-CN" altLang="en-US" sz="2800" b="1" i="0" u="none" strike="noStrike" kern="1200" cap="none" spc="200" normalizeH="0" baseline="0" noProof="1">
              <a:ln w="3175">
                <a:noFill/>
                <a:prstDash val="dash"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矩形 1"/>
          <p:cNvSpPr/>
          <p:nvPr>
            <p:custDataLst>
              <p:tags r:id="rId6"/>
            </p:custDataLst>
          </p:nvPr>
        </p:nvSpPr>
        <p:spPr>
          <a:xfrm>
            <a:off x="11495088" y="0"/>
            <a:ext cx="428625" cy="857250"/>
          </a:xfrm>
          <a:prstGeom prst="rect">
            <a:avLst/>
          </a:prstGeom>
          <a:gradFill>
            <a:gsLst>
              <a:gs pos="100000">
                <a:schemeClr val="accent1">
                  <a:lumMod val="20000"/>
                  <a:lumOff val="80000"/>
                  <a:alpha val="54000"/>
                </a:schemeClr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7418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8613" y="857250"/>
            <a:ext cx="12849226" cy="147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8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 -0.6680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8467" y="1029239"/>
            <a:ext cx="9566422" cy="5820410"/>
          </a:xfrm>
          <a:prstGeom prst="rect">
            <a:avLst/>
          </a:prstGeom>
        </p:spPr>
      </p:pic>
      <p:sp>
        <p:nvSpPr>
          <p:cNvPr id="7" name="MH_Number_1"/>
          <p:cNvSpPr/>
          <p:nvPr>
            <p:custDataLst>
              <p:tags r:id="rId2"/>
            </p:custDataLst>
          </p:nvPr>
        </p:nvSpPr>
        <p:spPr>
          <a:xfrm>
            <a:off x="454025" y="363855"/>
            <a:ext cx="653415" cy="653415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  <a:effectLst>
            <a:outerShdw blurRad="203200" dist="114300" dir="2700000" algn="tl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>
            <a:normAutofit/>
          </a:bodyPr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8" name="图片 7" descr="医疗(3)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56260" y="474980"/>
            <a:ext cx="431165" cy="431165"/>
          </a:xfrm>
          <a:prstGeom prst="rect">
            <a:avLst/>
          </a:prstGeom>
        </p:spPr>
      </p:pic>
      <p:sp>
        <p:nvSpPr>
          <p:cNvPr id="10" name="MH_Entry_1"/>
          <p:cNvSpPr/>
          <p:nvPr>
            <p:custDataLst>
              <p:tags r:id="rId5"/>
            </p:custDataLst>
          </p:nvPr>
        </p:nvSpPr>
        <p:spPr>
          <a:xfrm>
            <a:off x="1295400" y="358673"/>
            <a:ext cx="4109085" cy="51371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0" tIns="46800" rIns="90000" bIns="0" numCol="1" spcCol="0" rtlCol="0" fromWordArt="0" anchor="b" anchorCtr="0" forceAA="0" compatLnSpc="1">
            <a:norm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spc="3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检索设置</a:t>
            </a:r>
            <a:endParaRPr lang="zh-CN" altLang="en-US" sz="2400" b="1" spc="300" dirty="0">
              <a:solidFill>
                <a:schemeClr val="accent1"/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1245" y="3566444"/>
            <a:ext cx="777307" cy="10996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3884" y="3566444"/>
            <a:ext cx="571550" cy="1287892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9627577" y="1099038"/>
            <a:ext cx="773723" cy="32531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638" y="1017270"/>
            <a:ext cx="11816862" cy="58323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Number_1"/>
          <p:cNvSpPr/>
          <p:nvPr>
            <p:custDataLst>
              <p:tags r:id="rId1"/>
            </p:custDataLst>
          </p:nvPr>
        </p:nvSpPr>
        <p:spPr>
          <a:xfrm>
            <a:off x="454025" y="363855"/>
            <a:ext cx="653415" cy="653415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  <a:effectLst>
            <a:outerShdw blurRad="203200" dist="114300" dir="2700000" algn="tl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>
            <a:normAutofit/>
          </a:bodyPr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3" name="图片 2" descr="医疗(3)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56260" y="474980"/>
            <a:ext cx="431165" cy="431165"/>
          </a:xfrm>
          <a:prstGeom prst="rect">
            <a:avLst/>
          </a:prstGeom>
        </p:spPr>
      </p:pic>
      <p:sp>
        <p:nvSpPr>
          <p:cNvPr id="5" name="MH_Entry_1"/>
          <p:cNvSpPr/>
          <p:nvPr>
            <p:custDataLst>
              <p:tags r:id="rId4"/>
            </p:custDataLst>
          </p:nvPr>
        </p:nvSpPr>
        <p:spPr>
          <a:xfrm>
            <a:off x="1295400" y="349888"/>
            <a:ext cx="4109085" cy="51371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0" tIns="46800" rIns="90000" bIns="0" numCol="1" spcCol="0" rtlCol="0" fromWordArt="0" anchor="b" anchorCtr="0" forceAA="0" compatLnSpc="1">
            <a:norm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spc="3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引用</a:t>
            </a:r>
            <a:endParaRPr lang="zh-CN" altLang="en-US" sz="2400" b="1" spc="300" dirty="0">
              <a:solidFill>
                <a:schemeClr val="accent1"/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025" y="1301261"/>
            <a:ext cx="11301290" cy="55567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722" y="1301261"/>
            <a:ext cx="11270593" cy="55567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Number_1"/>
          <p:cNvSpPr/>
          <p:nvPr>
            <p:custDataLst>
              <p:tags r:id="rId1"/>
            </p:custDataLst>
          </p:nvPr>
        </p:nvSpPr>
        <p:spPr>
          <a:xfrm>
            <a:off x="454025" y="363855"/>
            <a:ext cx="653415" cy="653415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  <a:effectLst>
            <a:outerShdw blurRad="203200" dist="114300" dir="2700000" algn="tl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>
            <a:normAutofit/>
          </a:bodyPr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3" name="图片 2" descr="医疗(3)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56260" y="474980"/>
            <a:ext cx="431165" cy="431165"/>
          </a:xfrm>
          <a:prstGeom prst="rect">
            <a:avLst/>
          </a:prstGeom>
        </p:spPr>
      </p:pic>
      <p:sp>
        <p:nvSpPr>
          <p:cNvPr id="4" name="MH_Entry_1"/>
          <p:cNvSpPr/>
          <p:nvPr>
            <p:custDataLst>
              <p:tags r:id="rId4"/>
            </p:custDataLst>
          </p:nvPr>
        </p:nvSpPr>
        <p:spPr>
          <a:xfrm>
            <a:off x="1295400" y="349888"/>
            <a:ext cx="4109085" cy="51371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0" tIns="46800" rIns="90000" bIns="0" numCol="1" spcCol="0" rtlCol="0" fromWordArt="0" anchor="b" anchorCtr="0" forceAA="0" compatLnSpc="1">
            <a:norm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spc="3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阅读</a:t>
            </a:r>
            <a:r>
              <a:rPr lang="en-US" altLang="zh-CN" sz="2400" b="1" spc="3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—</a:t>
            </a:r>
            <a:r>
              <a:rPr lang="zh-CN" altLang="en-US" sz="2400" b="1" spc="3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全文</a:t>
            </a:r>
            <a:r>
              <a:rPr lang="en-US" altLang="zh-CN" sz="2400" b="1" spc="3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HTML</a:t>
            </a:r>
            <a:endParaRPr lang="zh-CN" altLang="en-US" sz="2400" b="1" spc="300" dirty="0">
              <a:solidFill>
                <a:schemeClr val="accent1"/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4752" y="1017270"/>
            <a:ext cx="8260796" cy="67976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02774" y="-11728"/>
            <a:ext cx="7986452" cy="68814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727"/>
            <a:ext cx="12192000" cy="6881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91343" y="-4108"/>
            <a:ext cx="8009314" cy="68662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032" y="33996"/>
            <a:ext cx="7795936" cy="6790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27499" y="102581"/>
            <a:ext cx="8337002" cy="665283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603" y="75909"/>
            <a:ext cx="8702794" cy="67061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46550" y="98771"/>
            <a:ext cx="8298899" cy="666045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232" y="1196678"/>
            <a:ext cx="8329382" cy="57307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60685" y="0"/>
            <a:ext cx="8071337" cy="685800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2347546" y="764932"/>
            <a:ext cx="7060224" cy="14859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7429500" y="2479431"/>
            <a:ext cx="877163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C00000"/>
                </a:solidFill>
              </a:rPr>
              <a:t>糖尿病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82435" y="2227580"/>
            <a:ext cx="553998" cy="184762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400" b="1" spc="300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期 刊 列 表</a:t>
            </a:r>
            <a:endParaRPr lang="zh-CN" altLang="en-US" sz="2400" b="1" spc="300" dirty="0" smtClean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3536" y="327391"/>
            <a:ext cx="9784928" cy="6203218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5134701" y="2171700"/>
            <a:ext cx="4607170" cy="107266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2016362" y="3779654"/>
            <a:ext cx="5967053" cy="177708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8165118" y="3779655"/>
            <a:ext cx="2201013" cy="266510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4546" y="3513"/>
            <a:ext cx="9783917" cy="685097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1080" y="1203767"/>
            <a:ext cx="5989839" cy="44504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9242425" y="2636838"/>
            <a:ext cx="1809750" cy="1428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lIns="90170" tIns="46990" rIns="90170" bIns="4699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20483" name="文本框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424988" y="2563813"/>
            <a:ext cx="3100387" cy="11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70" tIns="46990" rIns="90170" bIns="46990" anchor="b"/>
          <a:lstStyle>
            <a:lvl1pPr defTabSz="6858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6858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6858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6858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6858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6858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6858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6858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6858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171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注 册</a:t>
            </a:r>
            <a:endParaRPr kumimoji="0" lang="zh-CN" altLang="en-US" sz="3600" b="1" i="0" u="none" strike="noStrike" kern="1200" cap="none" spc="0" normalizeH="0" baseline="0" noProof="0" smtClean="0">
              <a:ln>
                <a:noFill/>
              </a:ln>
              <a:solidFill>
                <a:srgbClr val="0171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  <a:p>
            <a:pPr marL="0" marR="0" lvl="0" indent="0" algn="l" defTabSz="6858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171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  </a:t>
            </a:r>
            <a:endParaRPr kumimoji="0" lang="en-US" altLang="zh-CN" sz="3600" b="1" i="0" u="none" strike="noStrike" kern="1200" cap="none" spc="0" normalizeH="0" baseline="0" noProof="0" smtClean="0">
              <a:ln>
                <a:noFill/>
              </a:ln>
              <a:solidFill>
                <a:srgbClr val="0171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  <a:p>
            <a:pPr marL="0" marR="0" lvl="0" indent="0" algn="l" defTabSz="6858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 typeface="Arial" panose="020B0604020202020204" pitchFamily="34" charset="0"/>
              <a:buNone/>
              <a:defRPr/>
            </a:pPr>
            <a:r>
              <a:rPr kumimoji="0" lang="en-US" altLang="zh-CN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    </a:t>
            </a:r>
            <a:endParaRPr kumimoji="0" lang="en-US" altLang="zh-CN" sz="3600" b="1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  <a:p>
            <a:pPr marL="0" marR="0" lvl="0" indent="0" algn="l" defTabSz="6858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    登 录</a:t>
            </a:r>
            <a:endParaRPr kumimoji="0" lang="zh-CN" altLang="en-US" sz="3600" b="1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3" name="PA-半闭框 7"/>
          <p:cNvSpPr/>
          <p:nvPr>
            <p:custDataLst>
              <p:tags r:id="rId3"/>
            </p:custDataLst>
          </p:nvPr>
        </p:nvSpPr>
        <p:spPr>
          <a:xfrm flipH="1">
            <a:off x="7932738" y="1106488"/>
            <a:ext cx="388937" cy="390525"/>
          </a:xfrm>
          <a:prstGeom prst="halfFrame">
            <a:avLst>
              <a:gd name="adj1" fmla="val 12280"/>
              <a:gd name="adj2" fmla="val 12280"/>
            </a:avLst>
          </a:prstGeom>
          <a:solidFill>
            <a:srgbClr val="000000">
              <a:lumMod val="95000"/>
              <a:lumOff val="5000"/>
            </a:srgbClr>
          </a:solidFill>
          <a:ln>
            <a:solidFill>
              <a:schemeClr val="tx1"/>
            </a:solidFill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id-ID" sz="135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" name="PA-半闭框 8"/>
          <p:cNvSpPr/>
          <p:nvPr>
            <p:custDataLst>
              <p:tags r:id="rId4"/>
            </p:custDataLst>
          </p:nvPr>
        </p:nvSpPr>
        <p:spPr>
          <a:xfrm flipV="1">
            <a:off x="419100" y="5360988"/>
            <a:ext cx="388938" cy="390525"/>
          </a:xfrm>
          <a:prstGeom prst="halfFrame">
            <a:avLst>
              <a:gd name="adj1" fmla="val 12280"/>
              <a:gd name="adj2" fmla="val 12280"/>
            </a:avLst>
          </a:prstGeom>
          <a:solidFill>
            <a:srgbClr val="000000">
              <a:lumMod val="95000"/>
              <a:lumOff val="5000"/>
            </a:srgbClr>
          </a:solidFill>
          <a:ln>
            <a:solidFill>
              <a:schemeClr val="tx1"/>
            </a:solidFill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id-ID" sz="135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293813"/>
            <a:ext cx="7519987" cy="425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1320800"/>
            <a:ext cx="7527925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1320800"/>
            <a:ext cx="7515225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8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Motion origin="layout" path="M 0 0 L 0.2107143 0 L -0.02291667 0 L 0.01875 0 L -0.01041667 0 L 0.01041667 0 L 0 0 E" pathEditMode="relative" rAng="0" ptsTypes="">
                                      <p:cBhvr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Motion origin="layout" path="M 0 0 L -0.3015365 0.3035648 L 0.01994171 -0.02007408 L -0.01631597 0.01642425 L 0.00906442 -0.009124586 L -0.00906442 0.009124586 L 0 0 E" pathEditMode="relative" rAng="0" ptsTypes="">
                                      <p:cBhvr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Motion origin="layout" path="M 0 0 L 0.2107143 0 L -0.02291667 0 L 0.01875 0 L -0.01041667 0 L 0.01041667 0 L 0 0 E" pathEditMode="relative" rAng="0" ptsTypes="">
                                      <p:cBhvr>
                                        <p:cTn id="11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Motion origin="layout" path="M 0 0 L 0.3015365 -0.3035648 L -0.01994171 0.02007407 L 0.01631594 -0.01642422 L -0.009064415 0.009124586 L 0.009064412 -0.009124586 L 0 0 E" pathEditMode="relative" rAng="0" ptsTypes="">
                                      <p:cBhvr>
                                        <p:cTn id="12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6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6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65517" y="-297"/>
            <a:ext cx="9060965" cy="6858594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5890846" y="61546"/>
            <a:ext cx="2154116" cy="39565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8212018" y="600808"/>
            <a:ext cx="465992" cy="3048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621" y="26375"/>
            <a:ext cx="9426757" cy="6805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3"/>
          <p:cNvSpPr txBox="1"/>
          <p:nvPr>
            <p:custDataLst>
              <p:tags r:id="rId1"/>
            </p:custDataLst>
          </p:nvPr>
        </p:nvSpPr>
        <p:spPr>
          <a:xfrm>
            <a:off x="2030559" y="2647572"/>
            <a:ext cx="2322682" cy="49271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anose="020B04030304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8667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Arial" panose="020B0604020202020204" pitchFamily="34" charset="0"/>
              </a:rPr>
              <a:t>PART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矩形 259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09775" y="572135"/>
            <a:ext cx="2345690" cy="175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 anchorCtr="0"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8667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0800" b="0" i="0" u="none" strike="noStrike" kern="1200" cap="all" spc="284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02</a:t>
            </a:r>
            <a:endParaRPr kumimoji="0" lang="en-US" altLang="zh-CN" sz="10800" b="0" i="0" u="none" strike="noStrike" kern="1200" cap="all" spc="284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>
            <a:noAutofit/>
          </a:bodyPr>
          <a:lstStyle/>
          <a:p>
            <a:r>
              <a:rPr lang="zh-CN" altLang="en-US" sz="4000" dirty="0" smtClean="0"/>
              <a:t>中华医学期刊</a:t>
            </a:r>
            <a:r>
              <a:rPr lang="en-US" altLang="zh-CN" sz="4000" dirty="0" smtClean="0"/>
              <a:t>APP</a:t>
            </a:r>
            <a:endParaRPr lang="zh-CN" altLang="en-US" sz="4000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1031259" y="5257253"/>
            <a:ext cx="2124000" cy="432000"/>
          </a:xfrm>
        </p:spPr>
        <p:txBody>
          <a:bodyPr>
            <a:normAutofit/>
          </a:bodyPr>
          <a:lstStyle/>
          <a:p>
            <a:r>
              <a:rPr lang="zh-CN" altLang="en-US" dirty="0"/>
              <a:t>读</a:t>
            </a:r>
            <a:r>
              <a:rPr lang="zh-CN" altLang="en-US" dirty="0" smtClean="0"/>
              <a:t>文献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3225128" y="5257253"/>
            <a:ext cx="2124000" cy="432000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查指南</a:t>
            </a:r>
            <a:endParaRPr lang="zh-CN" altLang="en-US" dirty="0"/>
          </a:p>
        </p:txBody>
      </p:sp>
      <p:cxnSp>
        <p:nvCxnSpPr>
          <p:cNvPr id="9" name="直接连接符 8"/>
          <p:cNvCxnSpPr/>
          <p:nvPr>
            <p:custDataLst>
              <p:tags r:id="rId6"/>
            </p:custDataLst>
          </p:nvPr>
        </p:nvCxnSpPr>
        <p:spPr>
          <a:xfrm>
            <a:off x="2140407" y="3391726"/>
            <a:ext cx="210171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8586642" y="2636086"/>
            <a:ext cx="1809751" cy="1428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lIns="90170" tIns="46990" rIns="90170" bIns="46990" rtlCol="0" anchor="ctr">
            <a:normAutofit fontScale="25000" lnSpcReduction="20000"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8522049" y="1460849"/>
            <a:ext cx="3100184" cy="1103249"/>
          </a:xfrm>
          <a:prstGeom prst="rect">
            <a:avLst/>
          </a:prstGeom>
          <a:noFill/>
          <a:ln>
            <a:noFill/>
          </a:ln>
        </p:spPr>
        <p:txBody>
          <a:bodyPr lIns="90170" tIns="46990" rIns="90170" bIns="46990" anchor="b" anchorCtr="0">
            <a:normAutofit/>
          </a:bodyPr>
          <a:lstStyle>
            <a:defPPr>
              <a:defRPr lang="zh-CN"/>
            </a:defPPr>
            <a:lvl1pPr>
              <a:buSzPct val="25000"/>
              <a:defRPr sz="3200">
                <a:solidFill>
                  <a:sysClr val="window" lastClr="FFFFFF"/>
                </a:solidFill>
                <a:latin typeface="Arial" panose="020B0604020202020204" pitchFamily="34" charset="0"/>
                <a:ea typeface="Montserrat" panose="02000505000000020004"/>
                <a:cs typeface="Arial" panose="020B0604020202020204" pitchFamily="34" charset="0"/>
              </a:defRPr>
            </a:lvl1pPr>
          </a:lstStyle>
          <a:p>
            <a:pPr defTabSz="685800"/>
            <a:r>
              <a:rPr lang="zh-CN" altLang="en-US" sz="3600" b="1" dirty="0" smtClean="0">
                <a:solidFill>
                  <a:schemeClr val="accent1"/>
                </a:solidFill>
                <a:ea typeface="微软雅黑" panose="020B0503020204020204" charset="-122"/>
                <a:cs typeface="+mn-ea"/>
                <a:sym typeface="微软雅黑" panose="020B0503020204020204" charset="-122"/>
              </a:rPr>
              <a:t>扫码下载</a:t>
            </a:r>
            <a:endParaRPr lang="zh-CN" altLang="en-US" sz="3600" b="1" dirty="0">
              <a:solidFill>
                <a:schemeClr val="accent1"/>
              </a:solidFill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10" name="文本框 17"/>
          <p:cNvSpPr txBox="1"/>
          <p:nvPr>
            <p:custDataLst>
              <p:tags r:id="rId3"/>
            </p:custDataLst>
          </p:nvPr>
        </p:nvSpPr>
        <p:spPr>
          <a:xfrm>
            <a:off x="8522049" y="2883752"/>
            <a:ext cx="3100184" cy="414917"/>
          </a:xfrm>
          <a:prstGeom prst="rect">
            <a:avLst/>
          </a:prstGeom>
        </p:spPr>
        <p:txBody>
          <a:bodyPr vert="horz" lIns="90170" tIns="46990" rIns="90170" bIns="46990" rtlCol="0">
            <a:normAutofit fontScale="92500" lnSpcReduction="10000"/>
          </a:bodyPr>
          <a:lstStyle>
            <a:defPPr>
              <a:defRPr lang="zh-CN"/>
            </a:defPPr>
            <a:lvl1pPr indent="0" algn="ctr" defTabSz="913765">
              <a:spcBef>
                <a:spcPct val="20000"/>
              </a:spcBef>
              <a:buFont typeface="Arial" panose="020B0604020202020204" pitchFamily="34" charset="0"/>
              <a:buNone/>
              <a:defRPr>
                <a:solidFill>
                  <a:sysClr val="window" lastClr="FFFFFF">
                    <a:lumMod val="65000"/>
                  </a:sysClr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ysClr val="window" lastClr="FFFFFF">
                    <a:lumMod val="65000"/>
                  </a:sysClr>
                </a:solidFill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100">
                <a:solidFill>
                  <a:sysClr val="window" lastClr="FFFFFF">
                    <a:lumMod val="65000"/>
                  </a:sysClr>
                </a:solidFill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050">
                <a:solidFill>
                  <a:sysClr val="window" lastClr="FFFFFF">
                    <a:lumMod val="65000"/>
                  </a:sysClr>
                </a:solidFill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50">
                <a:solidFill>
                  <a:sysClr val="window" lastClr="FFFFFF">
                    <a:lumMod val="65000"/>
                  </a:sysClr>
                </a:solidFill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algn="l" defTabSz="685800">
              <a:lnSpc>
                <a:spcPct val="130000"/>
              </a:lnSpc>
              <a:spcBef>
                <a:spcPct val="0"/>
              </a:spcBef>
            </a:pPr>
            <a:r>
              <a:rPr lang="zh-CN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微软雅黑" panose="020B0503020204020204" charset="-122"/>
                <a:sym typeface="微软雅黑" panose="020B0503020204020204" charset="-122"/>
              </a:rPr>
              <a:t>在应用市场搜索下载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8522049" y="3344638"/>
            <a:ext cx="2028720" cy="2043136"/>
          </a:xfrm>
          <a:prstGeom prst="rect">
            <a:avLst/>
          </a:prstGeom>
          <a:noFill/>
          <a:ln>
            <a:noFill/>
          </a:ln>
        </p:spPr>
        <p:txBody>
          <a:bodyPr lIns="90170" tIns="46990" rIns="90170" bIns="46990" anchor="t" anchorCtr="0">
            <a:normAutofit/>
          </a:bodyPr>
          <a:lstStyle>
            <a:defPPr>
              <a:defRPr lang="zh-CN"/>
            </a:defPPr>
            <a:lvl1pPr>
              <a:buSzPct val="25000"/>
              <a:defRPr>
                <a:solidFill>
                  <a:sysClr val="window" lastClr="FFFFFF"/>
                </a:solidFill>
                <a:latin typeface="Arial" panose="020B0604020202020204" pitchFamily="34" charset="0"/>
                <a:ea typeface="Montserrat" panose="02000505000000020004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charset="-122"/>
                <a:cs typeface="+mn-ea"/>
              </a:rPr>
              <a:t>读文献 </a:t>
            </a:r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charset="-122"/>
              <a:cs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charset="-122"/>
                <a:cs typeface="+mn-ea"/>
              </a:rPr>
              <a:t>查指南 </a:t>
            </a:r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charset="-122"/>
              <a:cs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charset="-122"/>
                <a:cs typeface="+mn-ea"/>
              </a:rPr>
              <a:t>看视频</a:t>
            </a:r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charset="-122"/>
              <a:cs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charset="-122"/>
                <a:cs typeface="+mn-ea"/>
              </a:rPr>
              <a:t>得学分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charset="-122"/>
              <a:cs typeface="+mn-ea"/>
            </a:endParaRPr>
          </a:p>
        </p:txBody>
      </p:sp>
      <p:sp>
        <p:nvSpPr>
          <p:cNvPr id="3" name="PA-半闭框 7"/>
          <p:cNvSpPr/>
          <p:nvPr>
            <p:custDataLst>
              <p:tags r:id="rId5"/>
            </p:custDataLst>
          </p:nvPr>
        </p:nvSpPr>
        <p:spPr>
          <a:xfrm flipH="1">
            <a:off x="7932685" y="1106920"/>
            <a:ext cx="389339" cy="389339"/>
          </a:xfrm>
          <a:prstGeom prst="halfFrame">
            <a:avLst>
              <a:gd name="adj1" fmla="val 12280"/>
              <a:gd name="adj2" fmla="val 12280"/>
            </a:avLst>
          </a:prstGeom>
          <a:solidFill>
            <a:srgbClr val="000000">
              <a:lumMod val="95000"/>
              <a:lumOff val="5000"/>
            </a:srgbClr>
          </a:solidFill>
          <a:ln>
            <a:solidFill>
              <a:schemeClr val="tx1"/>
            </a:solidFill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/>
            <a:endParaRPr lang="id-ID" sz="1350">
              <a:solidFill>
                <a:srgbClr val="000000"/>
              </a:solidFill>
            </a:endParaRPr>
          </a:p>
        </p:txBody>
      </p:sp>
      <p:sp>
        <p:nvSpPr>
          <p:cNvPr id="4" name="PA-半闭框 8"/>
          <p:cNvSpPr/>
          <p:nvPr>
            <p:custDataLst>
              <p:tags r:id="rId6"/>
            </p:custDataLst>
          </p:nvPr>
        </p:nvSpPr>
        <p:spPr>
          <a:xfrm flipV="1">
            <a:off x="419100" y="5361742"/>
            <a:ext cx="389339" cy="389339"/>
          </a:xfrm>
          <a:prstGeom prst="halfFrame">
            <a:avLst>
              <a:gd name="adj1" fmla="val 12280"/>
              <a:gd name="adj2" fmla="val 12280"/>
            </a:avLst>
          </a:prstGeom>
          <a:solidFill>
            <a:srgbClr val="000000">
              <a:lumMod val="95000"/>
              <a:lumOff val="5000"/>
            </a:srgbClr>
          </a:solidFill>
          <a:ln>
            <a:solidFill>
              <a:schemeClr val="tx1"/>
            </a:solidFill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srgbClr val="000000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439" y="1301589"/>
            <a:ext cx="7211716" cy="413789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440" y="1301589"/>
            <a:ext cx="7211715" cy="413789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560" y="519844"/>
            <a:ext cx="2749063" cy="555765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Motion origin="layout" path="M 0 0 L 0.2107143 0 L -0.02291667 0 L 0.01875 0 L -0.01041667 0 L 0.01041667 0 L 0 0 E" pathEditMode="relative">
                                      <p:cBhvr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Motion origin="layout" path="M 0 0 L -0.3015365 0.3035648 L 0.01994171 -0.02007408 L -0.01631597 0.01642425 L 0.00906442 -0.009124586 L -0.00906442 0.009124586 L 0 0 E" pathEditMode="relative">
                                      <p:cBhvr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Motion origin="layout" path="M 0 0 L 0.2107143 0 L -0.02291667 0 L 0.01875 0 L -0.01041667 0 L 0.01041667 0 L 0 0 E" pathEditMode="relative">
                                      <p:cBhvr>
                                        <p:cTn id="11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Motion origin="layout" path="M 0 0 L 0.3015365 -0.3035648 L -0.01994171 0.02007407 L 0.01631594 -0.01642422 L -0.009064415 0.009124586 L 0.009064412 -0.009124586 L 0 0 E" pathEditMode="relative">
                                      <p:cBhvr>
                                        <p:cTn id="12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Screenshot_2021_0411_20484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550410" y="113030"/>
            <a:ext cx="3262630" cy="6632575"/>
          </a:xfrm>
          <a:prstGeom prst="rect">
            <a:avLst/>
          </a:prstGeom>
        </p:spPr>
      </p:pic>
      <p:pic>
        <p:nvPicPr>
          <p:cNvPr id="3" name="图片 2" descr="Screenshot_2021_0411_20482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75615" y="113030"/>
            <a:ext cx="3255645" cy="6631940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3091180" y="6359525"/>
            <a:ext cx="464185" cy="392430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5" name="直接箭头连接符 4"/>
          <p:cNvCxnSpPr/>
          <p:nvPr/>
        </p:nvCxnSpPr>
        <p:spPr>
          <a:xfrm flipH="1" flipV="1">
            <a:off x="1134110" y="1320165"/>
            <a:ext cx="1976120" cy="472694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 descr="Screenshot_2021_0411_2049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5665" y="113030"/>
            <a:ext cx="3267075" cy="6632575"/>
          </a:xfrm>
          <a:prstGeom prst="rect">
            <a:avLst/>
          </a:prstGeom>
        </p:spPr>
      </p:pic>
      <p:pic>
        <p:nvPicPr>
          <p:cNvPr id="7" name="图片 6" descr="Screenshot_2021_0411_2049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6300" y="113665"/>
            <a:ext cx="3267075" cy="663765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Screenshot_2021_0411_2051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81390" y="116205"/>
            <a:ext cx="3267075" cy="6624320"/>
          </a:xfrm>
          <a:prstGeom prst="rect">
            <a:avLst/>
          </a:prstGeom>
        </p:spPr>
      </p:pic>
      <p:pic>
        <p:nvPicPr>
          <p:cNvPr id="3" name="图片 2" descr="Screenshot_2021_0411_2050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80" y="116205"/>
            <a:ext cx="3267075" cy="6625590"/>
          </a:xfrm>
          <a:prstGeom prst="rect">
            <a:avLst/>
          </a:prstGeom>
        </p:spPr>
      </p:pic>
      <p:pic>
        <p:nvPicPr>
          <p:cNvPr id="4" name="图片 3" descr="Screenshot_2021_0411_2050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435" y="116840"/>
            <a:ext cx="3344545" cy="6624320"/>
          </a:xfrm>
          <a:prstGeom prst="rect">
            <a:avLst/>
          </a:prstGeom>
        </p:spPr>
      </p:pic>
      <p:sp>
        <p:nvSpPr>
          <p:cNvPr id="5" name=" 2050"/>
          <p:cNvSpPr/>
          <p:nvPr/>
        </p:nvSpPr>
        <p:spPr bwMode="auto">
          <a:xfrm>
            <a:off x="1504750" y="1967697"/>
            <a:ext cx="389419" cy="524869"/>
          </a:xfrm>
          <a:custGeom>
            <a:avLst/>
            <a:gdLst/>
            <a:ahLst/>
            <a:cxnLst/>
            <a:rect l="0" t="0" r="r" b="b"/>
            <a:pathLst>
              <a:path w="1646238" h="2433638">
                <a:moveTo>
                  <a:pt x="577732" y="161925"/>
                </a:moveTo>
                <a:lnTo>
                  <a:pt x="586070" y="162719"/>
                </a:lnTo>
                <a:lnTo>
                  <a:pt x="593614" y="163910"/>
                </a:lnTo>
                <a:lnTo>
                  <a:pt x="597585" y="164703"/>
                </a:lnTo>
                <a:lnTo>
                  <a:pt x="601953" y="165894"/>
                </a:lnTo>
                <a:lnTo>
                  <a:pt x="605526" y="167482"/>
                </a:lnTo>
                <a:lnTo>
                  <a:pt x="609100" y="169069"/>
                </a:lnTo>
                <a:lnTo>
                  <a:pt x="612674" y="171053"/>
                </a:lnTo>
                <a:lnTo>
                  <a:pt x="616247" y="173435"/>
                </a:lnTo>
                <a:lnTo>
                  <a:pt x="619821" y="176610"/>
                </a:lnTo>
                <a:lnTo>
                  <a:pt x="623394" y="179388"/>
                </a:lnTo>
                <a:lnTo>
                  <a:pt x="626968" y="182563"/>
                </a:lnTo>
                <a:lnTo>
                  <a:pt x="630145" y="186135"/>
                </a:lnTo>
                <a:lnTo>
                  <a:pt x="633321" y="190103"/>
                </a:lnTo>
                <a:lnTo>
                  <a:pt x="636498" y="194469"/>
                </a:lnTo>
                <a:lnTo>
                  <a:pt x="639674" y="199232"/>
                </a:lnTo>
                <a:lnTo>
                  <a:pt x="642454" y="204788"/>
                </a:lnTo>
                <a:lnTo>
                  <a:pt x="645233" y="210344"/>
                </a:lnTo>
                <a:lnTo>
                  <a:pt x="648013" y="216297"/>
                </a:lnTo>
                <a:lnTo>
                  <a:pt x="650792" y="222647"/>
                </a:lnTo>
                <a:lnTo>
                  <a:pt x="653969" y="229394"/>
                </a:lnTo>
                <a:lnTo>
                  <a:pt x="656351" y="237332"/>
                </a:lnTo>
                <a:lnTo>
                  <a:pt x="658733" y="245269"/>
                </a:lnTo>
                <a:lnTo>
                  <a:pt x="838208" y="927100"/>
                </a:lnTo>
                <a:lnTo>
                  <a:pt x="840193" y="928291"/>
                </a:lnTo>
                <a:lnTo>
                  <a:pt x="841781" y="933450"/>
                </a:lnTo>
                <a:lnTo>
                  <a:pt x="899356" y="921941"/>
                </a:lnTo>
                <a:lnTo>
                  <a:pt x="911665" y="922338"/>
                </a:lnTo>
                <a:lnTo>
                  <a:pt x="923180" y="923529"/>
                </a:lnTo>
                <a:lnTo>
                  <a:pt x="935489" y="924719"/>
                </a:lnTo>
                <a:lnTo>
                  <a:pt x="946607" y="926704"/>
                </a:lnTo>
                <a:lnTo>
                  <a:pt x="957725" y="929482"/>
                </a:lnTo>
                <a:lnTo>
                  <a:pt x="969240" y="932657"/>
                </a:lnTo>
                <a:lnTo>
                  <a:pt x="979960" y="936229"/>
                </a:lnTo>
                <a:lnTo>
                  <a:pt x="991078" y="939800"/>
                </a:lnTo>
                <a:lnTo>
                  <a:pt x="1001402" y="944166"/>
                </a:lnTo>
                <a:lnTo>
                  <a:pt x="1011726" y="948929"/>
                </a:lnTo>
                <a:lnTo>
                  <a:pt x="1022049" y="954485"/>
                </a:lnTo>
                <a:lnTo>
                  <a:pt x="1031976" y="960438"/>
                </a:lnTo>
                <a:lnTo>
                  <a:pt x="1041506" y="966788"/>
                </a:lnTo>
                <a:lnTo>
                  <a:pt x="1051432" y="973535"/>
                </a:lnTo>
                <a:lnTo>
                  <a:pt x="1060565" y="980679"/>
                </a:lnTo>
                <a:lnTo>
                  <a:pt x="1069697" y="988616"/>
                </a:lnTo>
                <a:lnTo>
                  <a:pt x="1076050" y="994172"/>
                </a:lnTo>
                <a:lnTo>
                  <a:pt x="1081212" y="999729"/>
                </a:lnTo>
                <a:lnTo>
                  <a:pt x="1086374" y="1005682"/>
                </a:lnTo>
                <a:lnTo>
                  <a:pt x="1090345" y="1012032"/>
                </a:lnTo>
                <a:lnTo>
                  <a:pt x="1126478" y="1071960"/>
                </a:lnTo>
                <a:lnTo>
                  <a:pt x="1183258" y="1074341"/>
                </a:lnTo>
                <a:lnTo>
                  <a:pt x="1184847" y="1075532"/>
                </a:lnTo>
                <a:lnTo>
                  <a:pt x="1199538" y="1077913"/>
                </a:lnTo>
                <a:lnTo>
                  <a:pt x="1214230" y="1081088"/>
                </a:lnTo>
                <a:lnTo>
                  <a:pt x="1228524" y="1085057"/>
                </a:lnTo>
                <a:lnTo>
                  <a:pt x="1242818" y="1089422"/>
                </a:lnTo>
                <a:lnTo>
                  <a:pt x="1256716" y="1094582"/>
                </a:lnTo>
                <a:lnTo>
                  <a:pt x="1271010" y="1100932"/>
                </a:lnTo>
                <a:lnTo>
                  <a:pt x="1284510" y="1106885"/>
                </a:lnTo>
                <a:lnTo>
                  <a:pt x="1298011" y="1114029"/>
                </a:lnTo>
                <a:lnTo>
                  <a:pt x="1310717" y="1121172"/>
                </a:lnTo>
                <a:lnTo>
                  <a:pt x="1323820" y="1129507"/>
                </a:lnTo>
                <a:lnTo>
                  <a:pt x="1336129" y="1137444"/>
                </a:lnTo>
                <a:lnTo>
                  <a:pt x="1348041" y="1146175"/>
                </a:lnTo>
                <a:lnTo>
                  <a:pt x="1359953" y="1155700"/>
                </a:lnTo>
                <a:lnTo>
                  <a:pt x="1371071" y="1165225"/>
                </a:lnTo>
                <a:lnTo>
                  <a:pt x="1381792" y="1175147"/>
                </a:lnTo>
                <a:lnTo>
                  <a:pt x="1392115" y="1185863"/>
                </a:lnTo>
                <a:lnTo>
                  <a:pt x="1408792" y="1204119"/>
                </a:lnTo>
                <a:lnTo>
                  <a:pt x="1424278" y="1223566"/>
                </a:lnTo>
                <a:lnTo>
                  <a:pt x="1439763" y="1243410"/>
                </a:lnTo>
                <a:lnTo>
                  <a:pt x="1454058" y="1263254"/>
                </a:lnTo>
                <a:lnTo>
                  <a:pt x="1467955" y="1283891"/>
                </a:lnTo>
                <a:lnTo>
                  <a:pt x="1480264" y="1305322"/>
                </a:lnTo>
                <a:lnTo>
                  <a:pt x="1492970" y="1327150"/>
                </a:lnTo>
                <a:lnTo>
                  <a:pt x="1504088" y="1348582"/>
                </a:lnTo>
                <a:lnTo>
                  <a:pt x="1505279" y="1351360"/>
                </a:lnTo>
                <a:lnTo>
                  <a:pt x="1506471" y="1352154"/>
                </a:lnTo>
                <a:lnTo>
                  <a:pt x="1508059" y="1352550"/>
                </a:lnTo>
                <a:lnTo>
                  <a:pt x="1518780" y="1353344"/>
                </a:lnTo>
                <a:lnTo>
                  <a:pt x="1528309" y="1355329"/>
                </a:lnTo>
                <a:lnTo>
                  <a:pt x="1537839" y="1357710"/>
                </a:lnTo>
                <a:lnTo>
                  <a:pt x="1546971" y="1360885"/>
                </a:lnTo>
                <a:lnTo>
                  <a:pt x="1555707" y="1364457"/>
                </a:lnTo>
                <a:lnTo>
                  <a:pt x="1563648" y="1368822"/>
                </a:lnTo>
                <a:lnTo>
                  <a:pt x="1571590" y="1373982"/>
                </a:lnTo>
                <a:lnTo>
                  <a:pt x="1578737" y="1379935"/>
                </a:lnTo>
                <a:lnTo>
                  <a:pt x="1585487" y="1385888"/>
                </a:lnTo>
                <a:lnTo>
                  <a:pt x="1591840" y="1392238"/>
                </a:lnTo>
                <a:lnTo>
                  <a:pt x="1597796" y="1398985"/>
                </a:lnTo>
                <a:lnTo>
                  <a:pt x="1603752" y="1406525"/>
                </a:lnTo>
                <a:lnTo>
                  <a:pt x="1608914" y="1413669"/>
                </a:lnTo>
                <a:lnTo>
                  <a:pt x="1613678" y="1421607"/>
                </a:lnTo>
                <a:lnTo>
                  <a:pt x="1618046" y="1429544"/>
                </a:lnTo>
                <a:lnTo>
                  <a:pt x="1622017" y="1437879"/>
                </a:lnTo>
                <a:lnTo>
                  <a:pt x="1625988" y="1446213"/>
                </a:lnTo>
                <a:lnTo>
                  <a:pt x="1629561" y="1454547"/>
                </a:lnTo>
                <a:lnTo>
                  <a:pt x="1632738" y="1463279"/>
                </a:lnTo>
                <a:lnTo>
                  <a:pt x="1635517" y="1471613"/>
                </a:lnTo>
                <a:lnTo>
                  <a:pt x="1637900" y="1479947"/>
                </a:lnTo>
                <a:lnTo>
                  <a:pt x="1639885" y="1488282"/>
                </a:lnTo>
                <a:lnTo>
                  <a:pt x="1641473" y="1497013"/>
                </a:lnTo>
                <a:lnTo>
                  <a:pt x="1643062" y="1504950"/>
                </a:lnTo>
                <a:lnTo>
                  <a:pt x="1644253" y="1512491"/>
                </a:lnTo>
                <a:lnTo>
                  <a:pt x="1645047" y="1520429"/>
                </a:lnTo>
                <a:lnTo>
                  <a:pt x="1645841" y="1527969"/>
                </a:lnTo>
                <a:lnTo>
                  <a:pt x="1646238" y="1534716"/>
                </a:lnTo>
                <a:lnTo>
                  <a:pt x="1646238" y="1541463"/>
                </a:lnTo>
                <a:lnTo>
                  <a:pt x="1646238" y="1548210"/>
                </a:lnTo>
                <a:lnTo>
                  <a:pt x="1645841" y="1553766"/>
                </a:lnTo>
                <a:lnTo>
                  <a:pt x="1645444" y="1558925"/>
                </a:lnTo>
                <a:lnTo>
                  <a:pt x="1643458" y="1570832"/>
                </a:lnTo>
                <a:lnTo>
                  <a:pt x="1642267" y="1583532"/>
                </a:lnTo>
                <a:lnTo>
                  <a:pt x="1641473" y="1595835"/>
                </a:lnTo>
                <a:lnTo>
                  <a:pt x="1640679" y="1608535"/>
                </a:lnTo>
                <a:lnTo>
                  <a:pt x="1634723" y="1749029"/>
                </a:lnTo>
                <a:lnTo>
                  <a:pt x="1628370" y="1889126"/>
                </a:lnTo>
                <a:lnTo>
                  <a:pt x="1627973" y="1902222"/>
                </a:lnTo>
                <a:lnTo>
                  <a:pt x="1626385" y="1915716"/>
                </a:lnTo>
                <a:lnTo>
                  <a:pt x="1625194" y="1928416"/>
                </a:lnTo>
                <a:lnTo>
                  <a:pt x="1623208" y="1941910"/>
                </a:lnTo>
                <a:lnTo>
                  <a:pt x="1621223" y="1954610"/>
                </a:lnTo>
                <a:lnTo>
                  <a:pt x="1618840" y="1968104"/>
                </a:lnTo>
                <a:lnTo>
                  <a:pt x="1616061" y="1980804"/>
                </a:lnTo>
                <a:lnTo>
                  <a:pt x="1612884" y="1993504"/>
                </a:lnTo>
                <a:lnTo>
                  <a:pt x="1604546" y="2026444"/>
                </a:lnTo>
                <a:lnTo>
                  <a:pt x="1595414" y="2058988"/>
                </a:lnTo>
                <a:lnTo>
                  <a:pt x="1586281" y="2091532"/>
                </a:lnTo>
                <a:lnTo>
                  <a:pt x="1577148" y="2123679"/>
                </a:lnTo>
                <a:lnTo>
                  <a:pt x="1579134" y="2125663"/>
                </a:lnTo>
                <a:lnTo>
                  <a:pt x="1617252" y="2294732"/>
                </a:lnTo>
                <a:lnTo>
                  <a:pt x="1571590" y="2303463"/>
                </a:lnTo>
                <a:lnTo>
                  <a:pt x="1487411" y="2318147"/>
                </a:lnTo>
                <a:lnTo>
                  <a:pt x="1251951" y="2359026"/>
                </a:lnTo>
                <a:lnTo>
                  <a:pt x="1000608" y="2402285"/>
                </a:lnTo>
                <a:lnTo>
                  <a:pt x="897370" y="2420541"/>
                </a:lnTo>
                <a:lnTo>
                  <a:pt x="824310" y="2433638"/>
                </a:lnTo>
                <a:lnTo>
                  <a:pt x="785398" y="2236391"/>
                </a:lnTo>
                <a:lnTo>
                  <a:pt x="781030" y="2228851"/>
                </a:lnTo>
                <a:lnTo>
                  <a:pt x="776662" y="2221707"/>
                </a:lnTo>
                <a:lnTo>
                  <a:pt x="771897" y="2214563"/>
                </a:lnTo>
                <a:lnTo>
                  <a:pt x="767133" y="2207816"/>
                </a:lnTo>
                <a:lnTo>
                  <a:pt x="761574" y="2201069"/>
                </a:lnTo>
                <a:lnTo>
                  <a:pt x="756015" y="2194719"/>
                </a:lnTo>
                <a:lnTo>
                  <a:pt x="750456" y="2188369"/>
                </a:lnTo>
                <a:lnTo>
                  <a:pt x="744897" y="2182416"/>
                </a:lnTo>
                <a:lnTo>
                  <a:pt x="738544" y="2176463"/>
                </a:lnTo>
                <a:lnTo>
                  <a:pt x="732191" y="2170907"/>
                </a:lnTo>
                <a:lnTo>
                  <a:pt x="725441" y="2165351"/>
                </a:lnTo>
                <a:lnTo>
                  <a:pt x="719088" y="2159794"/>
                </a:lnTo>
                <a:lnTo>
                  <a:pt x="711940" y="2155032"/>
                </a:lnTo>
                <a:lnTo>
                  <a:pt x="704396" y="2149873"/>
                </a:lnTo>
                <a:lnTo>
                  <a:pt x="697249" y="2145507"/>
                </a:lnTo>
                <a:lnTo>
                  <a:pt x="689705" y="2141141"/>
                </a:lnTo>
                <a:lnTo>
                  <a:pt x="678984" y="2135585"/>
                </a:lnTo>
                <a:lnTo>
                  <a:pt x="668660" y="2130029"/>
                </a:lnTo>
                <a:lnTo>
                  <a:pt x="648807" y="2118519"/>
                </a:lnTo>
                <a:lnTo>
                  <a:pt x="630145" y="2106216"/>
                </a:lnTo>
                <a:lnTo>
                  <a:pt x="611482" y="2093119"/>
                </a:lnTo>
                <a:lnTo>
                  <a:pt x="593217" y="2080022"/>
                </a:lnTo>
                <a:lnTo>
                  <a:pt x="576144" y="2065735"/>
                </a:lnTo>
                <a:lnTo>
                  <a:pt x="559070" y="2051447"/>
                </a:lnTo>
                <a:lnTo>
                  <a:pt x="543187" y="2035969"/>
                </a:lnTo>
                <a:lnTo>
                  <a:pt x="526907" y="2020491"/>
                </a:lnTo>
                <a:lnTo>
                  <a:pt x="511422" y="2004616"/>
                </a:lnTo>
                <a:lnTo>
                  <a:pt x="496333" y="1988344"/>
                </a:lnTo>
                <a:lnTo>
                  <a:pt x="481245" y="1971676"/>
                </a:lnTo>
                <a:lnTo>
                  <a:pt x="466951" y="1954610"/>
                </a:lnTo>
                <a:lnTo>
                  <a:pt x="452259" y="1937147"/>
                </a:lnTo>
                <a:lnTo>
                  <a:pt x="424067" y="1902222"/>
                </a:lnTo>
                <a:lnTo>
                  <a:pt x="418111" y="1894285"/>
                </a:lnTo>
                <a:lnTo>
                  <a:pt x="412552" y="1886744"/>
                </a:lnTo>
                <a:lnTo>
                  <a:pt x="401435" y="1870472"/>
                </a:lnTo>
                <a:lnTo>
                  <a:pt x="391508" y="1853804"/>
                </a:lnTo>
                <a:lnTo>
                  <a:pt x="381978" y="1837532"/>
                </a:lnTo>
                <a:lnTo>
                  <a:pt x="372846" y="1820069"/>
                </a:lnTo>
                <a:lnTo>
                  <a:pt x="364110" y="1803401"/>
                </a:lnTo>
                <a:lnTo>
                  <a:pt x="356169" y="1785541"/>
                </a:lnTo>
                <a:lnTo>
                  <a:pt x="348228" y="1768079"/>
                </a:lnTo>
                <a:lnTo>
                  <a:pt x="332345" y="1733551"/>
                </a:lnTo>
                <a:lnTo>
                  <a:pt x="324404" y="1716485"/>
                </a:lnTo>
                <a:lnTo>
                  <a:pt x="316065" y="1699022"/>
                </a:lnTo>
                <a:lnTo>
                  <a:pt x="307727" y="1682354"/>
                </a:lnTo>
                <a:lnTo>
                  <a:pt x="298991" y="1666082"/>
                </a:lnTo>
                <a:lnTo>
                  <a:pt x="289462" y="1649413"/>
                </a:lnTo>
                <a:lnTo>
                  <a:pt x="279535" y="1633935"/>
                </a:lnTo>
                <a:lnTo>
                  <a:pt x="275962" y="1624410"/>
                </a:lnTo>
                <a:lnTo>
                  <a:pt x="271594" y="1614885"/>
                </a:lnTo>
                <a:lnTo>
                  <a:pt x="266829" y="1605360"/>
                </a:lnTo>
                <a:lnTo>
                  <a:pt x="261667" y="1595835"/>
                </a:lnTo>
                <a:lnTo>
                  <a:pt x="256505" y="1586310"/>
                </a:lnTo>
                <a:lnTo>
                  <a:pt x="250946" y="1577182"/>
                </a:lnTo>
                <a:lnTo>
                  <a:pt x="239431" y="1558132"/>
                </a:lnTo>
                <a:lnTo>
                  <a:pt x="227122" y="1539479"/>
                </a:lnTo>
                <a:lnTo>
                  <a:pt x="214813" y="1521619"/>
                </a:lnTo>
                <a:lnTo>
                  <a:pt x="190592" y="1486694"/>
                </a:lnTo>
                <a:lnTo>
                  <a:pt x="185827" y="1479154"/>
                </a:lnTo>
                <a:lnTo>
                  <a:pt x="181063" y="1470422"/>
                </a:lnTo>
                <a:lnTo>
                  <a:pt x="170342" y="1450579"/>
                </a:lnTo>
                <a:lnTo>
                  <a:pt x="164783" y="1441054"/>
                </a:lnTo>
                <a:lnTo>
                  <a:pt x="159224" y="1431132"/>
                </a:lnTo>
                <a:lnTo>
                  <a:pt x="156444" y="1427163"/>
                </a:lnTo>
                <a:lnTo>
                  <a:pt x="153268" y="1423194"/>
                </a:lnTo>
                <a:lnTo>
                  <a:pt x="149694" y="1419622"/>
                </a:lnTo>
                <a:lnTo>
                  <a:pt x="146518" y="1416447"/>
                </a:lnTo>
                <a:lnTo>
                  <a:pt x="143738" y="1413272"/>
                </a:lnTo>
                <a:lnTo>
                  <a:pt x="140959" y="1409304"/>
                </a:lnTo>
                <a:lnTo>
                  <a:pt x="138576" y="1404541"/>
                </a:lnTo>
                <a:lnTo>
                  <a:pt x="136591" y="1398985"/>
                </a:lnTo>
                <a:lnTo>
                  <a:pt x="134209" y="1393429"/>
                </a:lnTo>
                <a:lnTo>
                  <a:pt x="132620" y="1387475"/>
                </a:lnTo>
                <a:lnTo>
                  <a:pt x="129047" y="1373982"/>
                </a:lnTo>
                <a:lnTo>
                  <a:pt x="125870" y="1360488"/>
                </a:lnTo>
                <a:lnTo>
                  <a:pt x="122694" y="1346994"/>
                </a:lnTo>
                <a:lnTo>
                  <a:pt x="120311" y="1335485"/>
                </a:lnTo>
                <a:lnTo>
                  <a:pt x="117532" y="1325563"/>
                </a:lnTo>
                <a:lnTo>
                  <a:pt x="109194" y="1300560"/>
                </a:lnTo>
                <a:lnTo>
                  <a:pt x="100458" y="1276350"/>
                </a:lnTo>
                <a:lnTo>
                  <a:pt x="95296" y="1264047"/>
                </a:lnTo>
                <a:lnTo>
                  <a:pt x="90531" y="1252538"/>
                </a:lnTo>
                <a:lnTo>
                  <a:pt x="85767" y="1241425"/>
                </a:lnTo>
                <a:lnTo>
                  <a:pt x="80208" y="1229916"/>
                </a:lnTo>
                <a:lnTo>
                  <a:pt x="77031" y="1223566"/>
                </a:lnTo>
                <a:lnTo>
                  <a:pt x="73458" y="1217216"/>
                </a:lnTo>
                <a:lnTo>
                  <a:pt x="65119" y="1203722"/>
                </a:lnTo>
                <a:lnTo>
                  <a:pt x="55987" y="1190625"/>
                </a:lnTo>
                <a:lnTo>
                  <a:pt x="46457" y="1177132"/>
                </a:lnTo>
                <a:lnTo>
                  <a:pt x="26207" y="1150938"/>
                </a:lnTo>
                <a:lnTo>
                  <a:pt x="6353" y="1125538"/>
                </a:lnTo>
                <a:lnTo>
                  <a:pt x="3574" y="1121172"/>
                </a:lnTo>
                <a:lnTo>
                  <a:pt x="1589" y="1116410"/>
                </a:lnTo>
                <a:lnTo>
                  <a:pt x="397" y="1111250"/>
                </a:lnTo>
                <a:lnTo>
                  <a:pt x="0" y="1106091"/>
                </a:lnTo>
                <a:lnTo>
                  <a:pt x="0" y="1100535"/>
                </a:lnTo>
                <a:lnTo>
                  <a:pt x="794" y="1094582"/>
                </a:lnTo>
                <a:lnTo>
                  <a:pt x="1986" y="1088629"/>
                </a:lnTo>
                <a:lnTo>
                  <a:pt x="3574" y="1083072"/>
                </a:lnTo>
                <a:lnTo>
                  <a:pt x="5559" y="1077516"/>
                </a:lnTo>
                <a:lnTo>
                  <a:pt x="8339" y="1071960"/>
                </a:lnTo>
                <a:lnTo>
                  <a:pt x="11118" y="1066404"/>
                </a:lnTo>
                <a:lnTo>
                  <a:pt x="14295" y="1061641"/>
                </a:lnTo>
                <a:lnTo>
                  <a:pt x="17868" y="1056879"/>
                </a:lnTo>
                <a:lnTo>
                  <a:pt x="21045" y="1052910"/>
                </a:lnTo>
                <a:lnTo>
                  <a:pt x="24618" y="1048941"/>
                </a:lnTo>
                <a:lnTo>
                  <a:pt x="28192" y="1045766"/>
                </a:lnTo>
                <a:lnTo>
                  <a:pt x="33751" y="1041400"/>
                </a:lnTo>
                <a:lnTo>
                  <a:pt x="39310" y="1037432"/>
                </a:lnTo>
                <a:lnTo>
                  <a:pt x="45663" y="1034257"/>
                </a:lnTo>
                <a:lnTo>
                  <a:pt x="52016" y="1031479"/>
                </a:lnTo>
                <a:lnTo>
                  <a:pt x="58369" y="1029097"/>
                </a:lnTo>
                <a:lnTo>
                  <a:pt x="64722" y="1027113"/>
                </a:lnTo>
                <a:lnTo>
                  <a:pt x="71869" y="1025922"/>
                </a:lnTo>
                <a:lnTo>
                  <a:pt x="78619" y="1024732"/>
                </a:lnTo>
                <a:lnTo>
                  <a:pt x="85767" y="1023938"/>
                </a:lnTo>
                <a:lnTo>
                  <a:pt x="92517" y="1023541"/>
                </a:lnTo>
                <a:lnTo>
                  <a:pt x="100061" y="1023938"/>
                </a:lnTo>
                <a:lnTo>
                  <a:pt x="107208" y="1024335"/>
                </a:lnTo>
                <a:lnTo>
                  <a:pt x="114355" y="1024732"/>
                </a:lnTo>
                <a:lnTo>
                  <a:pt x="121503" y="1025922"/>
                </a:lnTo>
                <a:lnTo>
                  <a:pt x="129047" y="1027510"/>
                </a:lnTo>
                <a:lnTo>
                  <a:pt x="136194" y="1029097"/>
                </a:lnTo>
                <a:lnTo>
                  <a:pt x="143341" y="1031082"/>
                </a:lnTo>
                <a:lnTo>
                  <a:pt x="150488" y="1033066"/>
                </a:lnTo>
                <a:lnTo>
                  <a:pt x="157636" y="1035844"/>
                </a:lnTo>
                <a:lnTo>
                  <a:pt x="164783" y="1038622"/>
                </a:lnTo>
                <a:lnTo>
                  <a:pt x="171533" y="1041400"/>
                </a:lnTo>
                <a:lnTo>
                  <a:pt x="177886" y="1044972"/>
                </a:lnTo>
                <a:lnTo>
                  <a:pt x="185033" y="1048544"/>
                </a:lnTo>
                <a:lnTo>
                  <a:pt x="191386" y="1052116"/>
                </a:lnTo>
                <a:lnTo>
                  <a:pt x="197739" y="1055688"/>
                </a:lnTo>
                <a:lnTo>
                  <a:pt x="203695" y="1059657"/>
                </a:lnTo>
                <a:lnTo>
                  <a:pt x="209651" y="1064022"/>
                </a:lnTo>
                <a:lnTo>
                  <a:pt x="215210" y="1067991"/>
                </a:lnTo>
                <a:lnTo>
                  <a:pt x="220769" y="1072754"/>
                </a:lnTo>
                <a:lnTo>
                  <a:pt x="225534" y="1077516"/>
                </a:lnTo>
                <a:lnTo>
                  <a:pt x="230299" y="1081882"/>
                </a:lnTo>
                <a:lnTo>
                  <a:pt x="235064" y="1086644"/>
                </a:lnTo>
                <a:lnTo>
                  <a:pt x="239828" y="1092200"/>
                </a:lnTo>
                <a:lnTo>
                  <a:pt x="244593" y="1097757"/>
                </a:lnTo>
                <a:lnTo>
                  <a:pt x="252932" y="1109663"/>
                </a:lnTo>
                <a:lnTo>
                  <a:pt x="260873" y="1121966"/>
                </a:lnTo>
                <a:lnTo>
                  <a:pt x="268814" y="1135063"/>
                </a:lnTo>
                <a:lnTo>
                  <a:pt x="283903" y="1160463"/>
                </a:lnTo>
                <a:lnTo>
                  <a:pt x="291447" y="1173163"/>
                </a:lnTo>
                <a:lnTo>
                  <a:pt x="299388" y="1185069"/>
                </a:lnTo>
                <a:lnTo>
                  <a:pt x="306139" y="1195785"/>
                </a:lnTo>
                <a:lnTo>
                  <a:pt x="312889" y="1206897"/>
                </a:lnTo>
                <a:lnTo>
                  <a:pt x="327580" y="1230710"/>
                </a:lnTo>
                <a:lnTo>
                  <a:pt x="342272" y="1255713"/>
                </a:lnTo>
                <a:lnTo>
                  <a:pt x="357757" y="1281113"/>
                </a:lnTo>
                <a:lnTo>
                  <a:pt x="365699" y="1293416"/>
                </a:lnTo>
                <a:lnTo>
                  <a:pt x="373640" y="1305719"/>
                </a:lnTo>
                <a:lnTo>
                  <a:pt x="382375" y="1317229"/>
                </a:lnTo>
                <a:lnTo>
                  <a:pt x="390714" y="1328738"/>
                </a:lnTo>
                <a:lnTo>
                  <a:pt x="399846" y="1339454"/>
                </a:lnTo>
                <a:lnTo>
                  <a:pt x="409376" y="1348979"/>
                </a:lnTo>
                <a:lnTo>
                  <a:pt x="418905" y="1358504"/>
                </a:lnTo>
                <a:lnTo>
                  <a:pt x="423670" y="1362472"/>
                </a:lnTo>
                <a:lnTo>
                  <a:pt x="428832" y="1366441"/>
                </a:lnTo>
                <a:lnTo>
                  <a:pt x="437171" y="1372791"/>
                </a:lnTo>
                <a:lnTo>
                  <a:pt x="445112" y="1378744"/>
                </a:lnTo>
                <a:lnTo>
                  <a:pt x="453450" y="1383904"/>
                </a:lnTo>
                <a:lnTo>
                  <a:pt x="462186" y="1388666"/>
                </a:lnTo>
                <a:lnTo>
                  <a:pt x="470921" y="1392635"/>
                </a:lnTo>
                <a:lnTo>
                  <a:pt x="479260" y="1396207"/>
                </a:lnTo>
                <a:lnTo>
                  <a:pt x="488789" y="1399382"/>
                </a:lnTo>
                <a:lnTo>
                  <a:pt x="497525" y="1402160"/>
                </a:lnTo>
                <a:lnTo>
                  <a:pt x="506657" y="1404144"/>
                </a:lnTo>
                <a:lnTo>
                  <a:pt x="516187" y="1405732"/>
                </a:lnTo>
                <a:lnTo>
                  <a:pt x="525716" y="1407319"/>
                </a:lnTo>
                <a:lnTo>
                  <a:pt x="535246" y="1408113"/>
                </a:lnTo>
                <a:lnTo>
                  <a:pt x="545172" y="1408113"/>
                </a:lnTo>
                <a:lnTo>
                  <a:pt x="555099" y="1407716"/>
                </a:lnTo>
                <a:lnTo>
                  <a:pt x="565423" y="1406922"/>
                </a:lnTo>
                <a:lnTo>
                  <a:pt x="575746" y="1404938"/>
                </a:lnTo>
                <a:lnTo>
                  <a:pt x="578923" y="1404541"/>
                </a:lnTo>
                <a:lnTo>
                  <a:pt x="582497" y="1402954"/>
                </a:lnTo>
                <a:lnTo>
                  <a:pt x="586467" y="1401366"/>
                </a:lnTo>
                <a:lnTo>
                  <a:pt x="590041" y="1398985"/>
                </a:lnTo>
                <a:lnTo>
                  <a:pt x="594012" y="1395810"/>
                </a:lnTo>
                <a:lnTo>
                  <a:pt x="597585" y="1392635"/>
                </a:lnTo>
                <a:lnTo>
                  <a:pt x="601556" y="1389460"/>
                </a:lnTo>
                <a:lnTo>
                  <a:pt x="604335" y="1385491"/>
                </a:lnTo>
                <a:lnTo>
                  <a:pt x="609894" y="1379141"/>
                </a:lnTo>
                <a:lnTo>
                  <a:pt x="614659" y="1372394"/>
                </a:lnTo>
                <a:lnTo>
                  <a:pt x="619424" y="1365647"/>
                </a:lnTo>
                <a:lnTo>
                  <a:pt x="623394" y="1358900"/>
                </a:lnTo>
                <a:lnTo>
                  <a:pt x="627762" y="1352154"/>
                </a:lnTo>
                <a:lnTo>
                  <a:pt x="631336" y="1344613"/>
                </a:lnTo>
                <a:lnTo>
                  <a:pt x="634512" y="1337469"/>
                </a:lnTo>
                <a:lnTo>
                  <a:pt x="637292" y="1330325"/>
                </a:lnTo>
                <a:lnTo>
                  <a:pt x="640071" y="1323182"/>
                </a:lnTo>
                <a:lnTo>
                  <a:pt x="642057" y="1315244"/>
                </a:lnTo>
                <a:lnTo>
                  <a:pt x="644042" y="1307704"/>
                </a:lnTo>
                <a:lnTo>
                  <a:pt x="645233" y="1299766"/>
                </a:lnTo>
                <a:lnTo>
                  <a:pt x="646424" y="1291829"/>
                </a:lnTo>
                <a:lnTo>
                  <a:pt x="647218" y="1283891"/>
                </a:lnTo>
                <a:lnTo>
                  <a:pt x="647616" y="1275557"/>
                </a:lnTo>
                <a:lnTo>
                  <a:pt x="648013" y="1267619"/>
                </a:lnTo>
                <a:lnTo>
                  <a:pt x="647616" y="1259682"/>
                </a:lnTo>
                <a:lnTo>
                  <a:pt x="647218" y="1252538"/>
                </a:lnTo>
                <a:lnTo>
                  <a:pt x="646424" y="1245394"/>
                </a:lnTo>
                <a:lnTo>
                  <a:pt x="645233" y="1237457"/>
                </a:lnTo>
                <a:lnTo>
                  <a:pt x="466951" y="280988"/>
                </a:lnTo>
                <a:lnTo>
                  <a:pt x="465362" y="271463"/>
                </a:lnTo>
                <a:lnTo>
                  <a:pt x="464568" y="263128"/>
                </a:lnTo>
                <a:lnTo>
                  <a:pt x="464568" y="254397"/>
                </a:lnTo>
                <a:lnTo>
                  <a:pt x="464965" y="246857"/>
                </a:lnTo>
                <a:lnTo>
                  <a:pt x="465759" y="239316"/>
                </a:lnTo>
                <a:lnTo>
                  <a:pt x="467348" y="232569"/>
                </a:lnTo>
                <a:lnTo>
                  <a:pt x="468936" y="225822"/>
                </a:lnTo>
                <a:lnTo>
                  <a:pt x="471318" y="219869"/>
                </a:lnTo>
                <a:lnTo>
                  <a:pt x="473701" y="214313"/>
                </a:lnTo>
                <a:lnTo>
                  <a:pt x="476480" y="209153"/>
                </a:lnTo>
                <a:lnTo>
                  <a:pt x="479657" y="204391"/>
                </a:lnTo>
                <a:lnTo>
                  <a:pt x="482833" y="199628"/>
                </a:lnTo>
                <a:lnTo>
                  <a:pt x="486407" y="195263"/>
                </a:lnTo>
                <a:lnTo>
                  <a:pt x="490775" y="191691"/>
                </a:lnTo>
                <a:lnTo>
                  <a:pt x="494348" y="188119"/>
                </a:lnTo>
                <a:lnTo>
                  <a:pt x="498319" y="184944"/>
                </a:lnTo>
                <a:lnTo>
                  <a:pt x="502289" y="182166"/>
                </a:lnTo>
                <a:lnTo>
                  <a:pt x="506657" y="179785"/>
                </a:lnTo>
                <a:lnTo>
                  <a:pt x="514201" y="175419"/>
                </a:lnTo>
                <a:lnTo>
                  <a:pt x="522143" y="171450"/>
                </a:lnTo>
                <a:lnTo>
                  <a:pt x="528893" y="169069"/>
                </a:lnTo>
                <a:lnTo>
                  <a:pt x="534849" y="167482"/>
                </a:lnTo>
                <a:lnTo>
                  <a:pt x="539614" y="166291"/>
                </a:lnTo>
                <a:lnTo>
                  <a:pt x="543981" y="165497"/>
                </a:lnTo>
                <a:lnTo>
                  <a:pt x="552320" y="163910"/>
                </a:lnTo>
                <a:lnTo>
                  <a:pt x="561055" y="162719"/>
                </a:lnTo>
                <a:lnTo>
                  <a:pt x="569393" y="162322"/>
                </a:lnTo>
                <a:lnTo>
                  <a:pt x="577732" y="161925"/>
                </a:lnTo>
                <a:close/>
                <a:moveTo>
                  <a:pt x="576263" y="0"/>
                </a:moveTo>
                <a:lnTo>
                  <a:pt x="594539" y="397"/>
                </a:lnTo>
                <a:lnTo>
                  <a:pt x="612419" y="1589"/>
                </a:lnTo>
                <a:lnTo>
                  <a:pt x="630298" y="3973"/>
                </a:lnTo>
                <a:lnTo>
                  <a:pt x="647780" y="7151"/>
                </a:lnTo>
                <a:lnTo>
                  <a:pt x="664864" y="10727"/>
                </a:lnTo>
                <a:lnTo>
                  <a:pt x="681551" y="15098"/>
                </a:lnTo>
                <a:lnTo>
                  <a:pt x="697841" y="20263"/>
                </a:lnTo>
                <a:lnTo>
                  <a:pt x="714131" y="26620"/>
                </a:lnTo>
                <a:lnTo>
                  <a:pt x="729626" y="33374"/>
                </a:lnTo>
                <a:lnTo>
                  <a:pt x="745122" y="41321"/>
                </a:lnTo>
                <a:lnTo>
                  <a:pt x="759822" y="50062"/>
                </a:lnTo>
                <a:lnTo>
                  <a:pt x="774920" y="59200"/>
                </a:lnTo>
                <a:lnTo>
                  <a:pt x="788826" y="69530"/>
                </a:lnTo>
                <a:lnTo>
                  <a:pt x="803130" y="80655"/>
                </a:lnTo>
                <a:lnTo>
                  <a:pt x="816638" y="92575"/>
                </a:lnTo>
                <a:lnTo>
                  <a:pt x="830147" y="105289"/>
                </a:lnTo>
                <a:lnTo>
                  <a:pt x="842464" y="118798"/>
                </a:lnTo>
                <a:lnTo>
                  <a:pt x="854780" y="132307"/>
                </a:lnTo>
                <a:lnTo>
                  <a:pt x="865508" y="146610"/>
                </a:lnTo>
                <a:lnTo>
                  <a:pt x="876235" y="160516"/>
                </a:lnTo>
                <a:lnTo>
                  <a:pt x="885374" y="175615"/>
                </a:lnTo>
                <a:lnTo>
                  <a:pt x="894115" y="190315"/>
                </a:lnTo>
                <a:lnTo>
                  <a:pt x="901664" y="205811"/>
                </a:lnTo>
                <a:lnTo>
                  <a:pt x="908815" y="221306"/>
                </a:lnTo>
                <a:lnTo>
                  <a:pt x="915172" y="237596"/>
                </a:lnTo>
                <a:lnTo>
                  <a:pt x="920337" y="253886"/>
                </a:lnTo>
                <a:lnTo>
                  <a:pt x="924708" y="270574"/>
                </a:lnTo>
                <a:lnTo>
                  <a:pt x="928284" y="287658"/>
                </a:lnTo>
                <a:lnTo>
                  <a:pt x="931462" y="304743"/>
                </a:lnTo>
                <a:lnTo>
                  <a:pt x="933449" y="322622"/>
                </a:lnTo>
                <a:lnTo>
                  <a:pt x="934641" y="340502"/>
                </a:lnTo>
                <a:lnTo>
                  <a:pt x="935038" y="359175"/>
                </a:lnTo>
                <a:lnTo>
                  <a:pt x="934641" y="377452"/>
                </a:lnTo>
                <a:lnTo>
                  <a:pt x="933449" y="395331"/>
                </a:lnTo>
                <a:lnTo>
                  <a:pt x="931462" y="413211"/>
                </a:lnTo>
                <a:lnTo>
                  <a:pt x="928284" y="430693"/>
                </a:lnTo>
                <a:lnTo>
                  <a:pt x="924708" y="447777"/>
                </a:lnTo>
                <a:lnTo>
                  <a:pt x="920337" y="464465"/>
                </a:lnTo>
                <a:lnTo>
                  <a:pt x="915172" y="480755"/>
                </a:lnTo>
                <a:lnTo>
                  <a:pt x="908815" y="496647"/>
                </a:lnTo>
                <a:lnTo>
                  <a:pt x="901664" y="512540"/>
                </a:lnTo>
                <a:lnTo>
                  <a:pt x="894115" y="527638"/>
                </a:lnTo>
                <a:lnTo>
                  <a:pt x="885374" y="543134"/>
                </a:lnTo>
                <a:lnTo>
                  <a:pt x="876235" y="557437"/>
                </a:lnTo>
                <a:lnTo>
                  <a:pt x="865508" y="572138"/>
                </a:lnTo>
                <a:lnTo>
                  <a:pt x="854780" y="585647"/>
                </a:lnTo>
                <a:lnTo>
                  <a:pt x="842464" y="599553"/>
                </a:lnTo>
                <a:lnTo>
                  <a:pt x="830147" y="612664"/>
                </a:lnTo>
                <a:lnTo>
                  <a:pt x="830147" y="613061"/>
                </a:lnTo>
                <a:lnTo>
                  <a:pt x="822201" y="620611"/>
                </a:lnTo>
                <a:lnTo>
                  <a:pt x="813857" y="628160"/>
                </a:lnTo>
                <a:lnTo>
                  <a:pt x="805911" y="634914"/>
                </a:lnTo>
                <a:lnTo>
                  <a:pt x="797964" y="641668"/>
                </a:lnTo>
                <a:lnTo>
                  <a:pt x="791607" y="619419"/>
                </a:lnTo>
                <a:lnTo>
                  <a:pt x="785250" y="597963"/>
                </a:lnTo>
                <a:lnTo>
                  <a:pt x="778496" y="576111"/>
                </a:lnTo>
                <a:lnTo>
                  <a:pt x="771344" y="553861"/>
                </a:lnTo>
                <a:lnTo>
                  <a:pt x="780880" y="543928"/>
                </a:lnTo>
                <a:lnTo>
                  <a:pt x="790018" y="533201"/>
                </a:lnTo>
                <a:lnTo>
                  <a:pt x="798759" y="522473"/>
                </a:lnTo>
                <a:lnTo>
                  <a:pt x="806705" y="511745"/>
                </a:lnTo>
                <a:lnTo>
                  <a:pt x="813857" y="500223"/>
                </a:lnTo>
                <a:lnTo>
                  <a:pt x="820611" y="488701"/>
                </a:lnTo>
                <a:lnTo>
                  <a:pt x="826571" y="476782"/>
                </a:lnTo>
                <a:lnTo>
                  <a:pt x="831736" y="464862"/>
                </a:lnTo>
                <a:lnTo>
                  <a:pt x="836504" y="452545"/>
                </a:lnTo>
                <a:lnTo>
                  <a:pt x="840477" y="439831"/>
                </a:lnTo>
                <a:lnTo>
                  <a:pt x="844053" y="427117"/>
                </a:lnTo>
                <a:lnTo>
                  <a:pt x="846834" y="414005"/>
                </a:lnTo>
                <a:lnTo>
                  <a:pt x="849218" y="400894"/>
                </a:lnTo>
                <a:lnTo>
                  <a:pt x="850807" y="386988"/>
                </a:lnTo>
                <a:lnTo>
                  <a:pt x="851602" y="373479"/>
                </a:lnTo>
                <a:lnTo>
                  <a:pt x="851999" y="359175"/>
                </a:lnTo>
                <a:lnTo>
                  <a:pt x="851602" y="344872"/>
                </a:lnTo>
                <a:lnTo>
                  <a:pt x="850807" y="330966"/>
                </a:lnTo>
                <a:lnTo>
                  <a:pt x="849218" y="317457"/>
                </a:lnTo>
                <a:lnTo>
                  <a:pt x="846834" y="303948"/>
                </a:lnTo>
                <a:lnTo>
                  <a:pt x="844053" y="291234"/>
                </a:lnTo>
                <a:lnTo>
                  <a:pt x="840477" y="278123"/>
                </a:lnTo>
                <a:lnTo>
                  <a:pt x="836504" y="265806"/>
                </a:lnTo>
                <a:lnTo>
                  <a:pt x="831736" y="253092"/>
                </a:lnTo>
                <a:lnTo>
                  <a:pt x="826571" y="241172"/>
                </a:lnTo>
                <a:lnTo>
                  <a:pt x="820611" y="229253"/>
                </a:lnTo>
                <a:lnTo>
                  <a:pt x="813460" y="217730"/>
                </a:lnTo>
                <a:lnTo>
                  <a:pt x="806308" y="206605"/>
                </a:lnTo>
                <a:lnTo>
                  <a:pt x="798759" y="195481"/>
                </a:lnTo>
                <a:lnTo>
                  <a:pt x="789621" y="185150"/>
                </a:lnTo>
                <a:lnTo>
                  <a:pt x="780880" y="174820"/>
                </a:lnTo>
                <a:lnTo>
                  <a:pt x="770947" y="164092"/>
                </a:lnTo>
                <a:lnTo>
                  <a:pt x="760617" y="154556"/>
                </a:lnTo>
                <a:lnTo>
                  <a:pt x="750287" y="145021"/>
                </a:lnTo>
                <a:lnTo>
                  <a:pt x="739559" y="136677"/>
                </a:lnTo>
                <a:lnTo>
                  <a:pt x="728434" y="129128"/>
                </a:lnTo>
                <a:lnTo>
                  <a:pt x="717310" y="121976"/>
                </a:lnTo>
                <a:lnTo>
                  <a:pt x="705788" y="114825"/>
                </a:lnTo>
                <a:lnTo>
                  <a:pt x="693868" y="108865"/>
                </a:lnTo>
                <a:lnTo>
                  <a:pt x="682346" y="103700"/>
                </a:lnTo>
                <a:lnTo>
                  <a:pt x="669632" y="98932"/>
                </a:lnTo>
                <a:lnTo>
                  <a:pt x="657315" y="94959"/>
                </a:lnTo>
                <a:lnTo>
                  <a:pt x="644204" y="91383"/>
                </a:lnTo>
                <a:lnTo>
                  <a:pt x="631490" y="88204"/>
                </a:lnTo>
                <a:lnTo>
                  <a:pt x="617584" y="86218"/>
                </a:lnTo>
                <a:lnTo>
                  <a:pt x="604472" y="84628"/>
                </a:lnTo>
                <a:lnTo>
                  <a:pt x="590169" y="83436"/>
                </a:lnTo>
                <a:lnTo>
                  <a:pt x="576263" y="83436"/>
                </a:lnTo>
                <a:lnTo>
                  <a:pt x="561960" y="83436"/>
                </a:lnTo>
                <a:lnTo>
                  <a:pt x="548451" y="84628"/>
                </a:lnTo>
                <a:lnTo>
                  <a:pt x="534545" y="86218"/>
                </a:lnTo>
                <a:lnTo>
                  <a:pt x="521434" y="88204"/>
                </a:lnTo>
                <a:lnTo>
                  <a:pt x="507925" y="91383"/>
                </a:lnTo>
                <a:lnTo>
                  <a:pt x="495211" y="94959"/>
                </a:lnTo>
                <a:lnTo>
                  <a:pt x="482497" y="98932"/>
                </a:lnTo>
                <a:lnTo>
                  <a:pt x="470578" y="103700"/>
                </a:lnTo>
                <a:lnTo>
                  <a:pt x="458658" y="108865"/>
                </a:lnTo>
                <a:lnTo>
                  <a:pt x="446341" y="114825"/>
                </a:lnTo>
                <a:lnTo>
                  <a:pt x="435217" y="121976"/>
                </a:lnTo>
                <a:lnTo>
                  <a:pt x="423694" y="129128"/>
                </a:lnTo>
                <a:lnTo>
                  <a:pt x="412967" y="136677"/>
                </a:lnTo>
                <a:lnTo>
                  <a:pt x="401842" y="145021"/>
                </a:lnTo>
                <a:lnTo>
                  <a:pt x="391512" y="154556"/>
                </a:lnTo>
                <a:lnTo>
                  <a:pt x="381579" y="164092"/>
                </a:lnTo>
                <a:lnTo>
                  <a:pt x="381182" y="164092"/>
                </a:lnTo>
                <a:lnTo>
                  <a:pt x="371249" y="174820"/>
                </a:lnTo>
                <a:lnTo>
                  <a:pt x="362111" y="185150"/>
                </a:lnTo>
                <a:lnTo>
                  <a:pt x="353767" y="195481"/>
                </a:lnTo>
                <a:lnTo>
                  <a:pt x="345821" y="207003"/>
                </a:lnTo>
                <a:lnTo>
                  <a:pt x="338669" y="218128"/>
                </a:lnTo>
                <a:lnTo>
                  <a:pt x="331915" y="229253"/>
                </a:lnTo>
                <a:lnTo>
                  <a:pt x="325955" y="241172"/>
                </a:lnTo>
                <a:lnTo>
                  <a:pt x="320790" y="253092"/>
                </a:lnTo>
                <a:lnTo>
                  <a:pt x="315625" y="265806"/>
                </a:lnTo>
                <a:lnTo>
                  <a:pt x="311652" y="278123"/>
                </a:lnTo>
                <a:lnTo>
                  <a:pt x="308473" y="291234"/>
                </a:lnTo>
                <a:lnTo>
                  <a:pt x="305692" y="303948"/>
                </a:lnTo>
                <a:lnTo>
                  <a:pt x="303308" y="317457"/>
                </a:lnTo>
                <a:lnTo>
                  <a:pt x="301719" y="330966"/>
                </a:lnTo>
                <a:lnTo>
                  <a:pt x="300924" y="345269"/>
                </a:lnTo>
                <a:lnTo>
                  <a:pt x="300527" y="359175"/>
                </a:lnTo>
                <a:lnTo>
                  <a:pt x="300924" y="373479"/>
                </a:lnTo>
                <a:lnTo>
                  <a:pt x="301719" y="386988"/>
                </a:lnTo>
                <a:lnTo>
                  <a:pt x="303308" y="400894"/>
                </a:lnTo>
                <a:lnTo>
                  <a:pt x="305692" y="414005"/>
                </a:lnTo>
                <a:lnTo>
                  <a:pt x="308473" y="427514"/>
                </a:lnTo>
                <a:lnTo>
                  <a:pt x="311652" y="440228"/>
                </a:lnTo>
                <a:lnTo>
                  <a:pt x="315625" y="452545"/>
                </a:lnTo>
                <a:lnTo>
                  <a:pt x="320790" y="464862"/>
                </a:lnTo>
                <a:lnTo>
                  <a:pt x="325955" y="476782"/>
                </a:lnTo>
                <a:lnTo>
                  <a:pt x="331915" y="489098"/>
                </a:lnTo>
                <a:lnTo>
                  <a:pt x="338669" y="500223"/>
                </a:lnTo>
                <a:lnTo>
                  <a:pt x="345821" y="511745"/>
                </a:lnTo>
                <a:lnTo>
                  <a:pt x="353767" y="522870"/>
                </a:lnTo>
                <a:lnTo>
                  <a:pt x="362111" y="533201"/>
                </a:lnTo>
                <a:lnTo>
                  <a:pt x="371249" y="543928"/>
                </a:lnTo>
                <a:lnTo>
                  <a:pt x="381182" y="554258"/>
                </a:lnTo>
                <a:lnTo>
                  <a:pt x="387539" y="560218"/>
                </a:lnTo>
                <a:lnTo>
                  <a:pt x="393896" y="566575"/>
                </a:lnTo>
                <a:lnTo>
                  <a:pt x="400650" y="572138"/>
                </a:lnTo>
                <a:lnTo>
                  <a:pt x="407405" y="577700"/>
                </a:lnTo>
                <a:lnTo>
                  <a:pt x="414159" y="582468"/>
                </a:lnTo>
                <a:lnTo>
                  <a:pt x="420913" y="587633"/>
                </a:lnTo>
                <a:lnTo>
                  <a:pt x="428065" y="592401"/>
                </a:lnTo>
                <a:lnTo>
                  <a:pt x="435614" y="597169"/>
                </a:lnTo>
                <a:lnTo>
                  <a:pt x="442368" y="601142"/>
                </a:lnTo>
                <a:lnTo>
                  <a:pt x="449917" y="605115"/>
                </a:lnTo>
                <a:lnTo>
                  <a:pt x="457069" y="608691"/>
                </a:lnTo>
                <a:lnTo>
                  <a:pt x="465015" y="612267"/>
                </a:lnTo>
                <a:lnTo>
                  <a:pt x="472564" y="615445"/>
                </a:lnTo>
                <a:lnTo>
                  <a:pt x="480113" y="618227"/>
                </a:lnTo>
                <a:lnTo>
                  <a:pt x="488457" y="621008"/>
                </a:lnTo>
                <a:lnTo>
                  <a:pt x="496403" y="623789"/>
                </a:lnTo>
                <a:lnTo>
                  <a:pt x="498787" y="634914"/>
                </a:lnTo>
                <a:lnTo>
                  <a:pt x="501171" y="645642"/>
                </a:lnTo>
                <a:lnTo>
                  <a:pt x="505541" y="667891"/>
                </a:lnTo>
                <a:lnTo>
                  <a:pt x="508720" y="690141"/>
                </a:lnTo>
                <a:lnTo>
                  <a:pt x="511501" y="712788"/>
                </a:lnTo>
                <a:lnTo>
                  <a:pt x="498390" y="710404"/>
                </a:lnTo>
                <a:lnTo>
                  <a:pt x="484881" y="707226"/>
                </a:lnTo>
                <a:lnTo>
                  <a:pt x="472167" y="703253"/>
                </a:lnTo>
                <a:lnTo>
                  <a:pt x="459453" y="699279"/>
                </a:lnTo>
                <a:lnTo>
                  <a:pt x="446739" y="694909"/>
                </a:lnTo>
                <a:lnTo>
                  <a:pt x="434819" y="690141"/>
                </a:lnTo>
                <a:lnTo>
                  <a:pt x="422503" y="684579"/>
                </a:lnTo>
                <a:lnTo>
                  <a:pt x="410583" y="678619"/>
                </a:lnTo>
                <a:lnTo>
                  <a:pt x="398664" y="671864"/>
                </a:lnTo>
                <a:lnTo>
                  <a:pt x="387142" y="665110"/>
                </a:lnTo>
                <a:lnTo>
                  <a:pt x="376017" y="657561"/>
                </a:lnTo>
                <a:lnTo>
                  <a:pt x="364892" y="649615"/>
                </a:lnTo>
                <a:lnTo>
                  <a:pt x="354164" y="641271"/>
                </a:lnTo>
                <a:lnTo>
                  <a:pt x="343040" y="632133"/>
                </a:lnTo>
                <a:lnTo>
                  <a:pt x="332709" y="622994"/>
                </a:lnTo>
                <a:lnTo>
                  <a:pt x="322379" y="612664"/>
                </a:lnTo>
                <a:lnTo>
                  <a:pt x="309665" y="599553"/>
                </a:lnTo>
                <a:lnTo>
                  <a:pt x="297746" y="585647"/>
                </a:lnTo>
                <a:lnTo>
                  <a:pt x="286621" y="572138"/>
                </a:lnTo>
                <a:lnTo>
                  <a:pt x="276291" y="557437"/>
                </a:lnTo>
                <a:lnTo>
                  <a:pt x="267153" y="543134"/>
                </a:lnTo>
                <a:lnTo>
                  <a:pt x="258412" y="527638"/>
                </a:lnTo>
                <a:lnTo>
                  <a:pt x="250465" y="512540"/>
                </a:lnTo>
                <a:lnTo>
                  <a:pt x="243711" y="496647"/>
                </a:lnTo>
                <a:lnTo>
                  <a:pt x="237751" y="480755"/>
                </a:lnTo>
                <a:lnTo>
                  <a:pt x="231792" y="464465"/>
                </a:lnTo>
                <a:lnTo>
                  <a:pt x="227421" y="447777"/>
                </a:lnTo>
                <a:lnTo>
                  <a:pt x="223845" y="430693"/>
                </a:lnTo>
                <a:lnTo>
                  <a:pt x="221064" y="413211"/>
                </a:lnTo>
                <a:lnTo>
                  <a:pt x="219078" y="395331"/>
                </a:lnTo>
                <a:lnTo>
                  <a:pt x="217886" y="377452"/>
                </a:lnTo>
                <a:lnTo>
                  <a:pt x="217488" y="359175"/>
                </a:lnTo>
                <a:lnTo>
                  <a:pt x="217886" y="340502"/>
                </a:lnTo>
                <a:lnTo>
                  <a:pt x="219078" y="322622"/>
                </a:lnTo>
                <a:lnTo>
                  <a:pt x="221064" y="304743"/>
                </a:lnTo>
                <a:lnTo>
                  <a:pt x="223845" y="287658"/>
                </a:lnTo>
                <a:lnTo>
                  <a:pt x="227421" y="270574"/>
                </a:lnTo>
                <a:lnTo>
                  <a:pt x="231792" y="253886"/>
                </a:lnTo>
                <a:lnTo>
                  <a:pt x="237751" y="237596"/>
                </a:lnTo>
                <a:lnTo>
                  <a:pt x="243711" y="221306"/>
                </a:lnTo>
                <a:lnTo>
                  <a:pt x="250465" y="205811"/>
                </a:lnTo>
                <a:lnTo>
                  <a:pt x="258412" y="190315"/>
                </a:lnTo>
                <a:lnTo>
                  <a:pt x="267153" y="175615"/>
                </a:lnTo>
                <a:lnTo>
                  <a:pt x="276291" y="160516"/>
                </a:lnTo>
                <a:lnTo>
                  <a:pt x="286621" y="146610"/>
                </a:lnTo>
                <a:lnTo>
                  <a:pt x="297746" y="132307"/>
                </a:lnTo>
                <a:lnTo>
                  <a:pt x="309665" y="118798"/>
                </a:lnTo>
                <a:lnTo>
                  <a:pt x="322379" y="105289"/>
                </a:lnTo>
                <a:lnTo>
                  <a:pt x="335491" y="92575"/>
                </a:lnTo>
                <a:lnTo>
                  <a:pt x="349397" y="80655"/>
                </a:lnTo>
                <a:lnTo>
                  <a:pt x="363303" y="69530"/>
                </a:lnTo>
                <a:lnTo>
                  <a:pt x="378003" y="59200"/>
                </a:lnTo>
                <a:lnTo>
                  <a:pt x="392307" y="50062"/>
                </a:lnTo>
                <a:lnTo>
                  <a:pt x="407405" y="41321"/>
                </a:lnTo>
                <a:lnTo>
                  <a:pt x="422900" y="33374"/>
                </a:lnTo>
                <a:lnTo>
                  <a:pt x="438395" y="26620"/>
                </a:lnTo>
                <a:lnTo>
                  <a:pt x="454288" y="20263"/>
                </a:lnTo>
                <a:lnTo>
                  <a:pt x="470975" y="15098"/>
                </a:lnTo>
                <a:lnTo>
                  <a:pt x="487662" y="10727"/>
                </a:lnTo>
                <a:lnTo>
                  <a:pt x="504747" y="7151"/>
                </a:lnTo>
                <a:lnTo>
                  <a:pt x="522228" y="3973"/>
                </a:lnTo>
                <a:lnTo>
                  <a:pt x="539710" y="1589"/>
                </a:lnTo>
                <a:lnTo>
                  <a:pt x="557589" y="397"/>
                </a:lnTo>
                <a:lnTo>
                  <a:pt x="576263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6" name=" 2050"/>
          <p:cNvSpPr/>
          <p:nvPr/>
        </p:nvSpPr>
        <p:spPr bwMode="auto">
          <a:xfrm>
            <a:off x="11247555" y="2368382"/>
            <a:ext cx="389419" cy="524869"/>
          </a:xfrm>
          <a:custGeom>
            <a:avLst/>
            <a:gdLst/>
            <a:ahLst/>
            <a:cxnLst/>
            <a:rect l="0" t="0" r="r" b="b"/>
            <a:pathLst>
              <a:path w="1646238" h="2433638">
                <a:moveTo>
                  <a:pt x="577732" y="161925"/>
                </a:moveTo>
                <a:lnTo>
                  <a:pt x="586070" y="162719"/>
                </a:lnTo>
                <a:lnTo>
                  <a:pt x="593614" y="163910"/>
                </a:lnTo>
                <a:lnTo>
                  <a:pt x="597585" y="164703"/>
                </a:lnTo>
                <a:lnTo>
                  <a:pt x="601953" y="165894"/>
                </a:lnTo>
                <a:lnTo>
                  <a:pt x="605526" y="167482"/>
                </a:lnTo>
                <a:lnTo>
                  <a:pt x="609100" y="169069"/>
                </a:lnTo>
                <a:lnTo>
                  <a:pt x="612674" y="171053"/>
                </a:lnTo>
                <a:lnTo>
                  <a:pt x="616247" y="173435"/>
                </a:lnTo>
                <a:lnTo>
                  <a:pt x="619821" y="176610"/>
                </a:lnTo>
                <a:lnTo>
                  <a:pt x="623394" y="179388"/>
                </a:lnTo>
                <a:lnTo>
                  <a:pt x="626968" y="182563"/>
                </a:lnTo>
                <a:lnTo>
                  <a:pt x="630145" y="186135"/>
                </a:lnTo>
                <a:lnTo>
                  <a:pt x="633321" y="190103"/>
                </a:lnTo>
                <a:lnTo>
                  <a:pt x="636498" y="194469"/>
                </a:lnTo>
                <a:lnTo>
                  <a:pt x="639674" y="199232"/>
                </a:lnTo>
                <a:lnTo>
                  <a:pt x="642454" y="204788"/>
                </a:lnTo>
                <a:lnTo>
                  <a:pt x="645233" y="210344"/>
                </a:lnTo>
                <a:lnTo>
                  <a:pt x="648013" y="216297"/>
                </a:lnTo>
                <a:lnTo>
                  <a:pt x="650792" y="222647"/>
                </a:lnTo>
                <a:lnTo>
                  <a:pt x="653969" y="229394"/>
                </a:lnTo>
                <a:lnTo>
                  <a:pt x="656351" y="237332"/>
                </a:lnTo>
                <a:lnTo>
                  <a:pt x="658733" y="245269"/>
                </a:lnTo>
                <a:lnTo>
                  <a:pt x="838208" y="927100"/>
                </a:lnTo>
                <a:lnTo>
                  <a:pt x="840193" y="928291"/>
                </a:lnTo>
                <a:lnTo>
                  <a:pt x="841781" y="933450"/>
                </a:lnTo>
                <a:lnTo>
                  <a:pt x="899356" y="921941"/>
                </a:lnTo>
                <a:lnTo>
                  <a:pt x="911665" y="922338"/>
                </a:lnTo>
                <a:lnTo>
                  <a:pt x="923180" y="923529"/>
                </a:lnTo>
                <a:lnTo>
                  <a:pt x="935489" y="924719"/>
                </a:lnTo>
                <a:lnTo>
                  <a:pt x="946607" y="926704"/>
                </a:lnTo>
                <a:lnTo>
                  <a:pt x="957725" y="929482"/>
                </a:lnTo>
                <a:lnTo>
                  <a:pt x="969240" y="932657"/>
                </a:lnTo>
                <a:lnTo>
                  <a:pt x="979960" y="936229"/>
                </a:lnTo>
                <a:lnTo>
                  <a:pt x="991078" y="939800"/>
                </a:lnTo>
                <a:lnTo>
                  <a:pt x="1001402" y="944166"/>
                </a:lnTo>
                <a:lnTo>
                  <a:pt x="1011726" y="948929"/>
                </a:lnTo>
                <a:lnTo>
                  <a:pt x="1022049" y="954485"/>
                </a:lnTo>
                <a:lnTo>
                  <a:pt x="1031976" y="960438"/>
                </a:lnTo>
                <a:lnTo>
                  <a:pt x="1041506" y="966788"/>
                </a:lnTo>
                <a:lnTo>
                  <a:pt x="1051432" y="973535"/>
                </a:lnTo>
                <a:lnTo>
                  <a:pt x="1060565" y="980679"/>
                </a:lnTo>
                <a:lnTo>
                  <a:pt x="1069697" y="988616"/>
                </a:lnTo>
                <a:lnTo>
                  <a:pt x="1076050" y="994172"/>
                </a:lnTo>
                <a:lnTo>
                  <a:pt x="1081212" y="999729"/>
                </a:lnTo>
                <a:lnTo>
                  <a:pt x="1086374" y="1005682"/>
                </a:lnTo>
                <a:lnTo>
                  <a:pt x="1090345" y="1012032"/>
                </a:lnTo>
                <a:lnTo>
                  <a:pt x="1126478" y="1071960"/>
                </a:lnTo>
                <a:lnTo>
                  <a:pt x="1183258" y="1074341"/>
                </a:lnTo>
                <a:lnTo>
                  <a:pt x="1184847" y="1075532"/>
                </a:lnTo>
                <a:lnTo>
                  <a:pt x="1199538" y="1077913"/>
                </a:lnTo>
                <a:lnTo>
                  <a:pt x="1214230" y="1081088"/>
                </a:lnTo>
                <a:lnTo>
                  <a:pt x="1228524" y="1085057"/>
                </a:lnTo>
                <a:lnTo>
                  <a:pt x="1242818" y="1089422"/>
                </a:lnTo>
                <a:lnTo>
                  <a:pt x="1256716" y="1094582"/>
                </a:lnTo>
                <a:lnTo>
                  <a:pt x="1271010" y="1100932"/>
                </a:lnTo>
                <a:lnTo>
                  <a:pt x="1284510" y="1106885"/>
                </a:lnTo>
                <a:lnTo>
                  <a:pt x="1298011" y="1114029"/>
                </a:lnTo>
                <a:lnTo>
                  <a:pt x="1310717" y="1121172"/>
                </a:lnTo>
                <a:lnTo>
                  <a:pt x="1323820" y="1129507"/>
                </a:lnTo>
                <a:lnTo>
                  <a:pt x="1336129" y="1137444"/>
                </a:lnTo>
                <a:lnTo>
                  <a:pt x="1348041" y="1146175"/>
                </a:lnTo>
                <a:lnTo>
                  <a:pt x="1359953" y="1155700"/>
                </a:lnTo>
                <a:lnTo>
                  <a:pt x="1371071" y="1165225"/>
                </a:lnTo>
                <a:lnTo>
                  <a:pt x="1381792" y="1175147"/>
                </a:lnTo>
                <a:lnTo>
                  <a:pt x="1392115" y="1185863"/>
                </a:lnTo>
                <a:lnTo>
                  <a:pt x="1408792" y="1204119"/>
                </a:lnTo>
                <a:lnTo>
                  <a:pt x="1424278" y="1223566"/>
                </a:lnTo>
                <a:lnTo>
                  <a:pt x="1439763" y="1243410"/>
                </a:lnTo>
                <a:lnTo>
                  <a:pt x="1454058" y="1263254"/>
                </a:lnTo>
                <a:lnTo>
                  <a:pt x="1467955" y="1283891"/>
                </a:lnTo>
                <a:lnTo>
                  <a:pt x="1480264" y="1305322"/>
                </a:lnTo>
                <a:lnTo>
                  <a:pt x="1492970" y="1327150"/>
                </a:lnTo>
                <a:lnTo>
                  <a:pt x="1504088" y="1348582"/>
                </a:lnTo>
                <a:lnTo>
                  <a:pt x="1505279" y="1351360"/>
                </a:lnTo>
                <a:lnTo>
                  <a:pt x="1506471" y="1352154"/>
                </a:lnTo>
                <a:lnTo>
                  <a:pt x="1508059" y="1352550"/>
                </a:lnTo>
                <a:lnTo>
                  <a:pt x="1518780" y="1353344"/>
                </a:lnTo>
                <a:lnTo>
                  <a:pt x="1528309" y="1355329"/>
                </a:lnTo>
                <a:lnTo>
                  <a:pt x="1537839" y="1357710"/>
                </a:lnTo>
                <a:lnTo>
                  <a:pt x="1546971" y="1360885"/>
                </a:lnTo>
                <a:lnTo>
                  <a:pt x="1555707" y="1364457"/>
                </a:lnTo>
                <a:lnTo>
                  <a:pt x="1563648" y="1368822"/>
                </a:lnTo>
                <a:lnTo>
                  <a:pt x="1571590" y="1373982"/>
                </a:lnTo>
                <a:lnTo>
                  <a:pt x="1578737" y="1379935"/>
                </a:lnTo>
                <a:lnTo>
                  <a:pt x="1585487" y="1385888"/>
                </a:lnTo>
                <a:lnTo>
                  <a:pt x="1591840" y="1392238"/>
                </a:lnTo>
                <a:lnTo>
                  <a:pt x="1597796" y="1398985"/>
                </a:lnTo>
                <a:lnTo>
                  <a:pt x="1603752" y="1406525"/>
                </a:lnTo>
                <a:lnTo>
                  <a:pt x="1608914" y="1413669"/>
                </a:lnTo>
                <a:lnTo>
                  <a:pt x="1613678" y="1421607"/>
                </a:lnTo>
                <a:lnTo>
                  <a:pt x="1618046" y="1429544"/>
                </a:lnTo>
                <a:lnTo>
                  <a:pt x="1622017" y="1437879"/>
                </a:lnTo>
                <a:lnTo>
                  <a:pt x="1625988" y="1446213"/>
                </a:lnTo>
                <a:lnTo>
                  <a:pt x="1629561" y="1454547"/>
                </a:lnTo>
                <a:lnTo>
                  <a:pt x="1632738" y="1463279"/>
                </a:lnTo>
                <a:lnTo>
                  <a:pt x="1635517" y="1471613"/>
                </a:lnTo>
                <a:lnTo>
                  <a:pt x="1637900" y="1479947"/>
                </a:lnTo>
                <a:lnTo>
                  <a:pt x="1639885" y="1488282"/>
                </a:lnTo>
                <a:lnTo>
                  <a:pt x="1641473" y="1497013"/>
                </a:lnTo>
                <a:lnTo>
                  <a:pt x="1643062" y="1504950"/>
                </a:lnTo>
                <a:lnTo>
                  <a:pt x="1644253" y="1512491"/>
                </a:lnTo>
                <a:lnTo>
                  <a:pt x="1645047" y="1520429"/>
                </a:lnTo>
                <a:lnTo>
                  <a:pt x="1645841" y="1527969"/>
                </a:lnTo>
                <a:lnTo>
                  <a:pt x="1646238" y="1534716"/>
                </a:lnTo>
                <a:lnTo>
                  <a:pt x="1646238" y="1541463"/>
                </a:lnTo>
                <a:lnTo>
                  <a:pt x="1646238" y="1548210"/>
                </a:lnTo>
                <a:lnTo>
                  <a:pt x="1645841" y="1553766"/>
                </a:lnTo>
                <a:lnTo>
                  <a:pt x="1645444" y="1558925"/>
                </a:lnTo>
                <a:lnTo>
                  <a:pt x="1643458" y="1570832"/>
                </a:lnTo>
                <a:lnTo>
                  <a:pt x="1642267" y="1583532"/>
                </a:lnTo>
                <a:lnTo>
                  <a:pt x="1641473" y="1595835"/>
                </a:lnTo>
                <a:lnTo>
                  <a:pt x="1640679" y="1608535"/>
                </a:lnTo>
                <a:lnTo>
                  <a:pt x="1634723" y="1749029"/>
                </a:lnTo>
                <a:lnTo>
                  <a:pt x="1628370" y="1889126"/>
                </a:lnTo>
                <a:lnTo>
                  <a:pt x="1627973" y="1902222"/>
                </a:lnTo>
                <a:lnTo>
                  <a:pt x="1626385" y="1915716"/>
                </a:lnTo>
                <a:lnTo>
                  <a:pt x="1625194" y="1928416"/>
                </a:lnTo>
                <a:lnTo>
                  <a:pt x="1623208" y="1941910"/>
                </a:lnTo>
                <a:lnTo>
                  <a:pt x="1621223" y="1954610"/>
                </a:lnTo>
                <a:lnTo>
                  <a:pt x="1618840" y="1968104"/>
                </a:lnTo>
                <a:lnTo>
                  <a:pt x="1616061" y="1980804"/>
                </a:lnTo>
                <a:lnTo>
                  <a:pt x="1612884" y="1993504"/>
                </a:lnTo>
                <a:lnTo>
                  <a:pt x="1604546" y="2026444"/>
                </a:lnTo>
                <a:lnTo>
                  <a:pt x="1595414" y="2058988"/>
                </a:lnTo>
                <a:lnTo>
                  <a:pt x="1586281" y="2091532"/>
                </a:lnTo>
                <a:lnTo>
                  <a:pt x="1577148" y="2123679"/>
                </a:lnTo>
                <a:lnTo>
                  <a:pt x="1579134" y="2125663"/>
                </a:lnTo>
                <a:lnTo>
                  <a:pt x="1617252" y="2294732"/>
                </a:lnTo>
                <a:lnTo>
                  <a:pt x="1571590" y="2303463"/>
                </a:lnTo>
                <a:lnTo>
                  <a:pt x="1487411" y="2318147"/>
                </a:lnTo>
                <a:lnTo>
                  <a:pt x="1251951" y="2359026"/>
                </a:lnTo>
                <a:lnTo>
                  <a:pt x="1000608" y="2402285"/>
                </a:lnTo>
                <a:lnTo>
                  <a:pt x="897370" y="2420541"/>
                </a:lnTo>
                <a:lnTo>
                  <a:pt x="824310" y="2433638"/>
                </a:lnTo>
                <a:lnTo>
                  <a:pt x="785398" y="2236391"/>
                </a:lnTo>
                <a:lnTo>
                  <a:pt x="781030" y="2228851"/>
                </a:lnTo>
                <a:lnTo>
                  <a:pt x="776662" y="2221707"/>
                </a:lnTo>
                <a:lnTo>
                  <a:pt x="771897" y="2214563"/>
                </a:lnTo>
                <a:lnTo>
                  <a:pt x="767133" y="2207816"/>
                </a:lnTo>
                <a:lnTo>
                  <a:pt x="761574" y="2201069"/>
                </a:lnTo>
                <a:lnTo>
                  <a:pt x="756015" y="2194719"/>
                </a:lnTo>
                <a:lnTo>
                  <a:pt x="750456" y="2188369"/>
                </a:lnTo>
                <a:lnTo>
                  <a:pt x="744897" y="2182416"/>
                </a:lnTo>
                <a:lnTo>
                  <a:pt x="738544" y="2176463"/>
                </a:lnTo>
                <a:lnTo>
                  <a:pt x="732191" y="2170907"/>
                </a:lnTo>
                <a:lnTo>
                  <a:pt x="725441" y="2165351"/>
                </a:lnTo>
                <a:lnTo>
                  <a:pt x="719088" y="2159794"/>
                </a:lnTo>
                <a:lnTo>
                  <a:pt x="711940" y="2155032"/>
                </a:lnTo>
                <a:lnTo>
                  <a:pt x="704396" y="2149873"/>
                </a:lnTo>
                <a:lnTo>
                  <a:pt x="697249" y="2145507"/>
                </a:lnTo>
                <a:lnTo>
                  <a:pt x="689705" y="2141141"/>
                </a:lnTo>
                <a:lnTo>
                  <a:pt x="678984" y="2135585"/>
                </a:lnTo>
                <a:lnTo>
                  <a:pt x="668660" y="2130029"/>
                </a:lnTo>
                <a:lnTo>
                  <a:pt x="648807" y="2118519"/>
                </a:lnTo>
                <a:lnTo>
                  <a:pt x="630145" y="2106216"/>
                </a:lnTo>
                <a:lnTo>
                  <a:pt x="611482" y="2093119"/>
                </a:lnTo>
                <a:lnTo>
                  <a:pt x="593217" y="2080022"/>
                </a:lnTo>
                <a:lnTo>
                  <a:pt x="576144" y="2065735"/>
                </a:lnTo>
                <a:lnTo>
                  <a:pt x="559070" y="2051447"/>
                </a:lnTo>
                <a:lnTo>
                  <a:pt x="543187" y="2035969"/>
                </a:lnTo>
                <a:lnTo>
                  <a:pt x="526907" y="2020491"/>
                </a:lnTo>
                <a:lnTo>
                  <a:pt x="511422" y="2004616"/>
                </a:lnTo>
                <a:lnTo>
                  <a:pt x="496333" y="1988344"/>
                </a:lnTo>
                <a:lnTo>
                  <a:pt x="481245" y="1971676"/>
                </a:lnTo>
                <a:lnTo>
                  <a:pt x="466951" y="1954610"/>
                </a:lnTo>
                <a:lnTo>
                  <a:pt x="452259" y="1937147"/>
                </a:lnTo>
                <a:lnTo>
                  <a:pt x="424067" y="1902222"/>
                </a:lnTo>
                <a:lnTo>
                  <a:pt x="418111" y="1894285"/>
                </a:lnTo>
                <a:lnTo>
                  <a:pt x="412552" y="1886744"/>
                </a:lnTo>
                <a:lnTo>
                  <a:pt x="401435" y="1870472"/>
                </a:lnTo>
                <a:lnTo>
                  <a:pt x="391508" y="1853804"/>
                </a:lnTo>
                <a:lnTo>
                  <a:pt x="381978" y="1837532"/>
                </a:lnTo>
                <a:lnTo>
                  <a:pt x="372846" y="1820069"/>
                </a:lnTo>
                <a:lnTo>
                  <a:pt x="364110" y="1803401"/>
                </a:lnTo>
                <a:lnTo>
                  <a:pt x="356169" y="1785541"/>
                </a:lnTo>
                <a:lnTo>
                  <a:pt x="348228" y="1768079"/>
                </a:lnTo>
                <a:lnTo>
                  <a:pt x="332345" y="1733551"/>
                </a:lnTo>
                <a:lnTo>
                  <a:pt x="324404" y="1716485"/>
                </a:lnTo>
                <a:lnTo>
                  <a:pt x="316065" y="1699022"/>
                </a:lnTo>
                <a:lnTo>
                  <a:pt x="307727" y="1682354"/>
                </a:lnTo>
                <a:lnTo>
                  <a:pt x="298991" y="1666082"/>
                </a:lnTo>
                <a:lnTo>
                  <a:pt x="289462" y="1649413"/>
                </a:lnTo>
                <a:lnTo>
                  <a:pt x="279535" y="1633935"/>
                </a:lnTo>
                <a:lnTo>
                  <a:pt x="275962" y="1624410"/>
                </a:lnTo>
                <a:lnTo>
                  <a:pt x="271594" y="1614885"/>
                </a:lnTo>
                <a:lnTo>
                  <a:pt x="266829" y="1605360"/>
                </a:lnTo>
                <a:lnTo>
                  <a:pt x="261667" y="1595835"/>
                </a:lnTo>
                <a:lnTo>
                  <a:pt x="256505" y="1586310"/>
                </a:lnTo>
                <a:lnTo>
                  <a:pt x="250946" y="1577182"/>
                </a:lnTo>
                <a:lnTo>
                  <a:pt x="239431" y="1558132"/>
                </a:lnTo>
                <a:lnTo>
                  <a:pt x="227122" y="1539479"/>
                </a:lnTo>
                <a:lnTo>
                  <a:pt x="214813" y="1521619"/>
                </a:lnTo>
                <a:lnTo>
                  <a:pt x="190592" y="1486694"/>
                </a:lnTo>
                <a:lnTo>
                  <a:pt x="185827" y="1479154"/>
                </a:lnTo>
                <a:lnTo>
                  <a:pt x="181063" y="1470422"/>
                </a:lnTo>
                <a:lnTo>
                  <a:pt x="170342" y="1450579"/>
                </a:lnTo>
                <a:lnTo>
                  <a:pt x="164783" y="1441054"/>
                </a:lnTo>
                <a:lnTo>
                  <a:pt x="159224" y="1431132"/>
                </a:lnTo>
                <a:lnTo>
                  <a:pt x="156444" y="1427163"/>
                </a:lnTo>
                <a:lnTo>
                  <a:pt x="153268" y="1423194"/>
                </a:lnTo>
                <a:lnTo>
                  <a:pt x="149694" y="1419622"/>
                </a:lnTo>
                <a:lnTo>
                  <a:pt x="146518" y="1416447"/>
                </a:lnTo>
                <a:lnTo>
                  <a:pt x="143738" y="1413272"/>
                </a:lnTo>
                <a:lnTo>
                  <a:pt x="140959" y="1409304"/>
                </a:lnTo>
                <a:lnTo>
                  <a:pt x="138576" y="1404541"/>
                </a:lnTo>
                <a:lnTo>
                  <a:pt x="136591" y="1398985"/>
                </a:lnTo>
                <a:lnTo>
                  <a:pt x="134209" y="1393429"/>
                </a:lnTo>
                <a:lnTo>
                  <a:pt x="132620" y="1387475"/>
                </a:lnTo>
                <a:lnTo>
                  <a:pt x="129047" y="1373982"/>
                </a:lnTo>
                <a:lnTo>
                  <a:pt x="125870" y="1360488"/>
                </a:lnTo>
                <a:lnTo>
                  <a:pt x="122694" y="1346994"/>
                </a:lnTo>
                <a:lnTo>
                  <a:pt x="120311" y="1335485"/>
                </a:lnTo>
                <a:lnTo>
                  <a:pt x="117532" y="1325563"/>
                </a:lnTo>
                <a:lnTo>
                  <a:pt x="109194" y="1300560"/>
                </a:lnTo>
                <a:lnTo>
                  <a:pt x="100458" y="1276350"/>
                </a:lnTo>
                <a:lnTo>
                  <a:pt x="95296" y="1264047"/>
                </a:lnTo>
                <a:lnTo>
                  <a:pt x="90531" y="1252538"/>
                </a:lnTo>
                <a:lnTo>
                  <a:pt x="85767" y="1241425"/>
                </a:lnTo>
                <a:lnTo>
                  <a:pt x="80208" y="1229916"/>
                </a:lnTo>
                <a:lnTo>
                  <a:pt x="77031" y="1223566"/>
                </a:lnTo>
                <a:lnTo>
                  <a:pt x="73458" y="1217216"/>
                </a:lnTo>
                <a:lnTo>
                  <a:pt x="65119" y="1203722"/>
                </a:lnTo>
                <a:lnTo>
                  <a:pt x="55987" y="1190625"/>
                </a:lnTo>
                <a:lnTo>
                  <a:pt x="46457" y="1177132"/>
                </a:lnTo>
                <a:lnTo>
                  <a:pt x="26207" y="1150938"/>
                </a:lnTo>
                <a:lnTo>
                  <a:pt x="6353" y="1125538"/>
                </a:lnTo>
                <a:lnTo>
                  <a:pt x="3574" y="1121172"/>
                </a:lnTo>
                <a:lnTo>
                  <a:pt x="1589" y="1116410"/>
                </a:lnTo>
                <a:lnTo>
                  <a:pt x="397" y="1111250"/>
                </a:lnTo>
                <a:lnTo>
                  <a:pt x="0" y="1106091"/>
                </a:lnTo>
                <a:lnTo>
                  <a:pt x="0" y="1100535"/>
                </a:lnTo>
                <a:lnTo>
                  <a:pt x="794" y="1094582"/>
                </a:lnTo>
                <a:lnTo>
                  <a:pt x="1986" y="1088629"/>
                </a:lnTo>
                <a:lnTo>
                  <a:pt x="3574" y="1083072"/>
                </a:lnTo>
                <a:lnTo>
                  <a:pt x="5559" y="1077516"/>
                </a:lnTo>
                <a:lnTo>
                  <a:pt x="8339" y="1071960"/>
                </a:lnTo>
                <a:lnTo>
                  <a:pt x="11118" y="1066404"/>
                </a:lnTo>
                <a:lnTo>
                  <a:pt x="14295" y="1061641"/>
                </a:lnTo>
                <a:lnTo>
                  <a:pt x="17868" y="1056879"/>
                </a:lnTo>
                <a:lnTo>
                  <a:pt x="21045" y="1052910"/>
                </a:lnTo>
                <a:lnTo>
                  <a:pt x="24618" y="1048941"/>
                </a:lnTo>
                <a:lnTo>
                  <a:pt x="28192" y="1045766"/>
                </a:lnTo>
                <a:lnTo>
                  <a:pt x="33751" y="1041400"/>
                </a:lnTo>
                <a:lnTo>
                  <a:pt x="39310" y="1037432"/>
                </a:lnTo>
                <a:lnTo>
                  <a:pt x="45663" y="1034257"/>
                </a:lnTo>
                <a:lnTo>
                  <a:pt x="52016" y="1031479"/>
                </a:lnTo>
                <a:lnTo>
                  <a:pt x="58369" y="1029097"/>
                </a:lnTo>
                <a:lnTo>
                  <a:pt x="64722" y="1027113"/>
                </a:lnTo>
                <a:lnTo>
                  <a:pt x="71869" y="1025922"/>
                </a:lnTo>
                <a:lnTo>
                  <a:pt x="78619" y="1024732"/>
                </a:lnTo>
                <a:lnTo>
                  <a:pt x="85767" y="1023938"/>
                </a:lnTo>
                <a:lnTo>
                  <a:pt x="92517" y="1023541"/>
                </a:lnTo>
                <a:lnTo>
                  <a:pt x="100061" y="1023938"/>
                </a:lnTo>
                <a:lnTo>
                  <a:pt x="107208" y="1024335"/>
                </a:lnTo>
                <a:lnTo>
                  <a:pt x="114355" y="1024732"/>
                </a:lnTo>
                <a:lnTo>
                  <a:pt x="121503" y="1025922"/>
                </a:lnTo>
                <a:lnTo>
                  <a:pt x="129047" y="1027510"/>
                </a:lnTo>
                <a:lnTo>
                  <a:pt x="136194" y="1029097"/>
                </a:lnTo>
                <a:lnTo>
                  <a:pt x="143341" y="1031082"/>
                </a:lnTo>
                <a:lnTo>
                  <a:pt x="150488" y="1033066"/>
                </a:lnTo>
                <a:lnTo>
                  <a:pt x="157636" y="1035844"/>
                </a:lnTo>
                <a:lnTo>
                  <a:pt x="164783" y="1038622"/>
                </a:lnTo>
                <a:lnTo>
                  <a:pt x="171533" y="1041400"/>
                </a:lnTo>
                <a:lnTo>
                  <a:pt x="177886" y="1044972"/>
                </a:lnTo>
                <a:lnTo>
                  <a:pt x="185033" y="1048544"/>
                </a:lnTo>
                <a:lnTo>
                  <a:pt x="191386" y="1052116"/>
                </a:lnTo>
                <a:lnTo>
                  <a:pt x="197739" y="1055688"/>
                </a:lnTo>
                <a:lnTo>
                  <a:pt x="203695" y="1059657"/>
                </a:lnTo>
                <a:lnTo>
                  <a:pt x="209651" y="1064022"/>
                </a:lnTo>
                <a:lnTo>
                  <a:pt x="215210" y="1067991"/>
                </a:lnTo>
                <a:lnTo>
                  <a:pt x="220769" y="1072754"/>
                </a:lnTo>
                <a:lnTo>
                  <a:pt x="225534" y="1077516"/>
                </a:lnTo>
                <a:lnTo>
                  <a:pt x="230299" y="1081882"/>
                </a:lnTo>
                <a:lnTo>
                  <a:pt x="235064" y="1086644"/>
                </a:lnTo>
                <a:lnTo>
                  <a:pt x="239828" y="1092200"/>
                </a:lnTo>
                <a:lnTo>
                  <a:pt x="244593" y="1097757"/>
                </a:lnTo>
                <a:lnTo>
                  <a:pt x="252932" y="1109663"/>
                </a:lnTo>
                <a:lnTo>
                  <a:pt x="260873" y="1121966"/>
                </a:lnTo>
                <a:lnTo>
                  <a:pt x="268814" y="1135063"/>
                </a:lnTo>
                <a:lnTo>
                  <a:pt x="283903" y="1160463"/>
                </a:lnTo>
                <a:lnTo>
                  <a:pt x="291447" y="1173163"/>
                </a:lnTo>
                <a:lnTo>
                  <a:pt x="299388" y="1185069"/>
                </a:lnTo>
                <a:lnTo>
                  <a:pt x="306139" y="1195785"/>
                </a:lnTo>
                <a:lnTo>
                  <a:pt x="312889" y="1206897"/>
                </a:lnTo>
                <a:lnTo>
                  <a:pt x="327580" y="1230710"/>
                </a:lnTo>
                <a:lnTo>
                  <a:pt x="342272" y="1255713"/>
                </a:lnTo>
                <a:lnTo>
                  <a:pt x="357757" y="1281113"/>
                </a:lnTo>
                <a:lnTo>
                  <a:pt x="365699" y="1293416"/>
                </a:lnTo>
                <a:lnTo>
                  <a:pt x="373640" y="1305719"/>
                </a:lnTo>
                <a:lnTo>
                  <a:pt x="382375" y="1317229"/>
                </a:lnTo>
                <a:lnTo>
                  <a:pt x="390714" y="1328738"/>
                </a:lnTo>
                <a:lnTo>
                  <a:pt x="399846" y="1339454"/>
                </a:lnTo>
                <a:lnTo>
                  <a:pt x="409376" y="1348979"/>
                </a:lnTo>
                <a:lnTo>
                  <a:pt x="418905" y="1358504"/>
                </a:lnTo>
                <a:lnTo>
                  <a:pt x="423670" y="1362472"/>
                </a:lnTo>
                <a:lnTo>
                  <a:pt x="428832" y="1366441"/>
                </a:lnTo>
                <a:lnTo>
                  <a:pt x="437171" y="1372791"/>
                </a:lnTo>
                <a:lnTo>
                  <a:pt x="445112" y="1378744"/>
                </a:lnTo>
                <a:lnTo>
                  <a:pt x="453450" y="1383904"/>
                </a:lnTo>
                <a:lnTo>
                  <a:pt x="462186" y="1388666"/>
                </a:lnTo>
                <a:lnTo>
                  <a:pt x="470921" y="1392635"/>
                </a:lnTo>
                <a:lnTo>
                  <a:pt x="479260" y="1396207"/>
                </a:lnTo>
                <a:lnTo>
                  <a:pt x="488789" y="1399382"/>
                </a:lnTo>
                <a:lnTo>
                  <a:pt x="497525" y="1402160"/>
                </a:lnTo>
                <a:lnTo>
                  <a:pt x="506657" y="1404144"/>
                </a:lnTo>
                <a:lnTo>
                  <a:pt x="516187" y="1405732"/>
                </a:lnTo>
                <a:lnTo>
                  <a:pt x="525716" y="1407319"/>
                </a:lnTo>
                <a:lnTo>
                  <a:pt x="535246" y="1408113"/>
                </a:lnTo>
                <a:lnTo>
                  <a:pt x="545172" y="1408113"/>
                </a:lnTo>
                <a:lnTo>
                  <a:pt x="555099" y="1407716"/>
                </a:lnTo>
                <a:lnTo>
                  <a:pt x="565423" y="1406922"/>
                </a:lnTo>
                <a:lnTo>
                  <a:pt x="575746" y="1404938"/>
                </a:lnTo>
                <a:lnTo>
                  <a:pt x="578923" y="1404541"/>
                </a:lnTo>
                <a:lnTo>
                  <a:pt x="582497" y="1402954"/>
                </a:lnTo>
                <a:lnTo>
                  <a:pt x="586467" y="1401366"/>
                </a:lnTo>
                <a:lnTo>
                  <a:pt x="590041" y="1398985"/>
                </a:lnTo>
                <a:lnTo>
                  <a:pt x="594012" y="1395810"/>
                </a:lnTo>
                <a:lnTo>
                  <a:pt x="597585" y="1392635"/>
                </a:lnTo>
                <a:lnTo>
                  <a:pt x="601556" y="1389460"/>
                </a:lnTo>
                <a:lnTo>
                  <a:pt x="604335" y="1385491"/>
                </a:lnTo>
                <a:lnTo>
                  <a:pt x="609894" y="1379141"/>
                </a:lnTo>
                <a:lnTo>
                  <a:pt x="614659" y="1372394"/>
                </a:lnTo>
                <a:lnTo>
                  <a:pt x="619424" y="1365647"/>
                </a:lnTo>
                <a:lnTo>
                  <a:pt x="623394" y="1358900"/>
                </a:lnTo>
                <a:lnTo>
                  <a:pt x="627762" y="1352154"/>
                </a:lnTo>
                <a:lnTo>
                  <a:pt x="631336" y="1344613"/>
                </a:lnTo>
                <a:lnTo>
                  <a:pt x="634512" y="1337469"/>
                </a:lnTo>
                <a:lnTo>
                  <a:pt x="637292" y="1330325"/>
                </a:lnTo>
                <a:lnTo>
                  <a:pt x="640071" y="1323182"/>
                </a:lnTo>
                <a:lnTo>
                  <a:pt x="642057" y="1315244"/>
                </a:lnTo>
                <a:lnTo>
                  <a:pt x="644042" y="1307704"/>
                </a:lnTo>
                <a:lnTo>
                  <a:pt x="645233" y="1299766"/>
                </a:lnTo>
                <a:lnTo>
                  <a:pt x="646424" y="1291829"/>
                </a:lnTo>
                <a:lnTo>
                  <a:pt x="647218" y="1283891"/>
                </a:lnTo>
                <a:lnTo>
                  <a:pt x="647616" y="1275557"/>
                </a:lnTo>
                <a:lnTo>
                  <a:pt x="648013" y="1267619"/>
                </a:lnTo>
                <a:lnTo>
                  <a:pt x="647616" y="1259682"/>
                </a:lnTo>
                <a:lnTo>
                  <a:pt x="647218" y="1252538"/>
                </a:lnTo>
                <a:lnTo>
                  <a:pt x="646424" y="1245394"/>
                </a:lnTo>
                <a:lnTo>
                  <a:pt x="645233" y="1237457"/>
                </a:lnTo>
                <a:lnTo>
                  <a:pt x="466951" y="280988"/>
                </a:lnTo>
                <a:lnTo>
                  <a:pt x="465362" y="271463"/>
                </a:lnTo>
                <a:lnTo>
                  <a:pt x="464568" y="263128"/>
                </a:lnTo>
                <a:lnTo>
                  <a:pt x="464568" y="254397"/>
                </a:lnTo>
                <a:lnTo>
                  <a:pt x="464965" y="246857"/>
                </a:lnTo>
                <a:lnTo>
                  <a:pt x="465759" y="239316"/>
                </a:lnTo>
                <a:lnTo>
                  <a:pt x="467348" y="232569"/>
                </a:lnTo>
                <a:lnTo>
                  <a:pt x="468936" y="225822"/>
                </a:lnTo>
                <a:lnTo>
                  <a:pt x="471318" y="219869"/>
                </a:lnTo>
                <a:lnTo>
                  <a:pt x="473701" y="214313"/>
                </a:lnTo>
                <a:lnTo>
                  <a:pt x="476480" y="209153"/>
                </a:lnTo>
                <a:lnTo>
                  <a:pt x="479657" y="204391"/>
                </a:lnTo>
                <a:lnTo>
                  <a:pt x="482833" y="199628"/>
                </a:lnTo>
                <a:lnTo>
                  <a:pt x="486407" y="195263"/>
                </a:lnTo>
                <a:lnTo>
                  <a:pt x="490775" y="191691"/>
                </a:lnTo>
                <a:lnTo>
                  <a:pt x="494348" y="188119"/>
                </a:lnTo>
                <a:lnTo>
                  <a:pt x="498319" y="184944"/>
                </a:lnTo>
                <a:lnTo>
                  <a:pt x="502289" y="182166"/>
                </a:lnTo>
                <a:lnTo>
                  <a:pt x="506657" y="179785"/>
                </a:lnTo>
                <a:lnTo>
                  <a:pt x="514201" y="175419"/>
                </a:lnTo>
                <a:lnTo>
                  <a:pt x="522143" y="171450"/>
                </a:lnTo>
                <a:lnTo>
                  <a:pt x="528893" y="169069"/>
                </a:lnTo>
                <a:lnTo>
                  <a:pt x="534849" y="167482"/>
                </a:lnTo>
                <a:lnTo>
                  <a:pt x="539614" y="166291"/>
                </a:lnTo>
                <a:lnTo>
                  <a:pt x="543981" y="165497"/>
                </a:lnTo>
                <a:lnTo>
                  <a:pt x="552320" y="163910"/>
                </a:lnTo>
                <a:lnTo>
                  <a:pt x="561055" y="162719"/>
                </a:lnTo>
                <a:lnTo>
                  <a:pt x="569393" y="162322"/>
                </a:lnTo>
                <a:lnTo>
                  <a:pt x="577732" y="161925"/>
                </a:lnTo>
                <a:close/>
                <a:moveTo>
                  <a:pt x="576263" y="0"/>
                </a:moveTo>
                <a:lnTo>
                  <a:pt x="594539" y="397"/>
                </a:lnTo>
                <a:lnTo>
                  <a:pt x="612419" y="1589"/>
                </a:lnTo>
                <a:lnTo>
                  <a:pt x="630298" y="3973"/>
                </a:lnTo>
                <a:lnTo>
                  <a:pt x="647780" y="7151"/>
                </a:lnTo>
                <a:lnTo>
                  <a:pt x="664864" y="10727"/>
                </a:lnTo>
                <a:lnTo>
                  <a:pt x="681551" y="15098"/>
                </a:lnTo>
                <a:lnTo>
                  <a:pt x="697841" y="20263"/>
                </a:lnTo>
                <a:lnTo>
                  <a:pt x="714131" y="26620"/>
                </a:lnTo>
                <a:lnTo>
                  <a:pt x="729626" y="33374"/>
                </a:lnTo>
                <a:lnTo>
                  <a:pt x="745122" y="41321"/>
                </a:lnTo>
                <a:lnTo>
                  <a:pt x="759822" y="50062"/>
                </a:lnTo>
                <a:lnTo>
                  <a:pt x="774920" y="59200"/>
                </a:lnTo>
                <a:lnTo>
                  <a:pt x="788826" y="69530"/>
                </a:lnTo>
                <a:lnTo>
                  <a:pt x="803130" y="80655"/>
                </a:lnTo>
                <a:lnTo>
                  <a:pt x="816638" y="92575"/>
                </a:lnTo>
                <a:lnTo>
                  <a:pt x="830147" y="105289"/>
                </a:lnTo>
                <a:lnTo>
                  <a:pt x="842464" y="118798"/>
                </a:lnTo>
                <a:lnTo>
                  <a:pt x="854780" y="132307"/>
                </a:lnTo>
                <a:lnTo>
                  <a:pt x="865508" y="146610"/>
                </a:lnTo>
                <a:lnTo>
                  <a:pt x="876235" y="160516"/>
                </a:lnTo>
                <a:lnTo>
                  <a:pt x="885374" y="175615"/>
                </a:lnTo>
                <a:lnTo>
                  <a:pt x="894115" y="190315"/>
                </a:lnTo>
                <a:lnTo>
                  <a:pt x="901664" y="205811"/>
                </a:lnTo>
                <a:lnTo>
                  <a:pt x="908815" y="221306"/>
                </a:lnTo>
                <a:lnTo>
                  <a:pt x="915172" y="237596"/>
                </a:lnTo>
                <a:lnTo>
                  <a:pt x="920337" y="253886"/>
                </a:lnTo>
                <a:lnTo>
                  <a:pt x="924708" y="270574"/>
                </a:lnTo>
                <a:lnTo>
                  <a:pt x="928284" y="287658"/>
                </a:lnTo>
                <a:lnTo>
                  <a:pt x="931462" y="304743"/>
                </a:lnTo>
                <a:lnTo>
                  <a:pt x="933449" y="322622"/>
                </a:lnTo>
                <a:lnTo>
                  <a:pt x="934641" y="340502"/>
                </a:lnTo>
                <a:lnTo>
                  <a:pt x="935038" y="359175"/>
                </a:lnTo>
                <a:lnTo>
                  <a:pt x="934641" y="377452"/>
                </a:lnTo>
                <a:lnTo>
                  <a:pt x="933449" y="395331"/>
                </a:lnTo>
                <a:lnTo>
                  <a:pt x="931462" y="413211"/>
                </a:lnTo>
                <a:lnTo>
                  <a:pt x="928284" y="430693"/>
                </a:lnTo>
                <a:lnTo>
                  <a:pt x="924708" y="447777"/>
                </a:lnTo>
                <a:lnTo>
                  <a:pt x="920337" y="464465"/>
                </a:lnTo>
                <a:lnTo>
                  <a:pt x="915172" y="480755"/>
                </a:lnTo>
                <a:lnTo>
                  <a:pt x="908815" y="496647"/>
                </a:lnTo>
                <a:lnTo>
                  <a:pt x="901664" y="512540"/>
                </a:lnTo>
                <a:lnTo>
                  <a:pt x="894115" y="527638"/>
                </a:lnTo>
                <a:lnTo>
                  <a:pt x="885374" y="543134"/>
                </a:lnTo>
                <a:lnTo>
                  <a:pt x="876235" y="557437"/>
                </a:lnTo>
                <a:lnTo>
                  <a:pt x="865508" y="572138"/>
                </a:lnTo>
                <a:lnTo>
                  <a:pt x="854780" y="585647"/>
                </a:lnTo>
                <a:lnTo>
                  <a:pt x="842464" y="599553"/>
                </a:lnTo>
                <a:lnTo>
                  <a:pt x="830147" y="612664"/>
                </a:lnTo>
                <a:lnTo>
                  <a:pt x="830147" y="613061"/>
                </a:lnTo>
                <a:lnTo>
                  <a:pt x="822201" y="620611"/>
                </a:lnTo>
                <a:lnTo>
                  <a:pt x="813857" y="628160"/>
                </a:lnTo>
                <a:lnTo>
                  <a:pt x="805911" y="634914"/>
                </a:lnTo>
                <a:lnTo>
                  <a:pt x="797964" y="641668"/>
                </a:lnTo>
                <a:lnTo>
                  <a:pt x="791607" y="619419"/>
                </a:lnTo>
                <a:lnTo>
                  <a:pt x="785250" y="597963"/>
                </a:lnTo>
                <a:lnTo>
                  <a:pt x="778496" y="576111"/>
                </a:lnTo>
                <a:lnTo>
                  <a:pt x="771344" y="553861"/>
                </a:lnTo>
                <a:lnTo>
                  <a:pt x="780880" y="543928"/>
                </a:lnTo>
                <a:lnTo>
                  <a:pt x="790018" y="533201"/>
                </a:lnTo>
                <a:lnTo>
                  <a:pt x="798759" y="522473"/>
                </a:lnTo>
                <a:lnTo>
                  <a:pt x="806705" y="511745"/>
                </a:lnTo>
                <a:lnTo>
                  <a:pt x="813857" y="500223"/>
                </a:lnTo>
                <a:lnTo>
                  <a:pt x="820611" y="488701"/>
                </a:lnTo>
                <a:lnTo>
                  <a:pt x="826571" y="476782"/>
                </a:lnTo>
                <a:lnTo>
                  <a:pt x="831736" y="464862"/>
                </a:lnTo>
                <a:lnTo>
                  <a:pt x="836504" y="452545"/>
                </a:lnTo>
                <a:lnTo>
                  <a:pt x="840477" y="439831"/>
                </a:lnTo>
                <a:lnTo>
                  <a:pt x="844053" y="427117"/>
                </a:lnTo>
                <a:lnTo>
                  <a:pt x="846834" y="414005"/>
                </a:lnTo>
                <a:lnTo>
                  <a:pt x="849218" y="400894"/>
                </a:lnTo>
                <a:lnTo>
                  <a:pt x="850807" y="386988"/>
                </a:lnTo>
                <a:lnTo>
                  <a:pt x="851602" y="373479"/>
                </a:lnTo>
                <a:lnTo>
                  <a:pt x="851999" y="359175"/>
                </a:lnTo>
                <a:lnTo>
                  <a:pt x="851602" y="344872"/>
                </a:lnTo>
                <a:lnTo>
                  <a:pt x="850807" y="330966"/>
                </a:lnTo>
                <a:lnTo>
                  <a:pt x="849218" y="317457"/>
                </a:lnTo>
                <a:lnTo>
                  <a:pt x="846834" y="303948"/>
                </a:lnTo>
                <a:lnTo>
                  <a:pt x="844053" y="291234"/>
                </a:lnTo>
                <a:lnTo>
                  <a:pt x="840477" y="278123"/>
                </a:lnTo>
                <a:lnTo>
                  <a:pt x="836504" y="265806"/>
                </a:lnTo>
                <a:lnTo>
                  <a:pt x="831736" y="253092"/>
                </a:lnTo>
                <a:lnTo>
                  <a:pt x="826571" y="241172"/>
                </a:lnTo>
                <a:lnTo>
                  <a:pt x="820611" y="229253"/>
                </a:lnTo>
                <a:lnTo>
                  <a:pt x="813460" y="217730"/>
                </a:lnTo>
                <a:lnTo>
                  <a:pt x="806308" y="206605"/>
                </a:lnTo>
                <a:lnTo>
                  <a:pt x="798759" y="195481"/>
                </a:lnTo>
                <a:lnTo>
                  <a:pt x="789621" y="185150"/>
                </a:lnTo>
                <a:lnTo>
                  <a:pt x="780880" y="174820"/>
                </a:lnTo>
                <a:lnTo>
                  <a:pt x="770947" y="164092"/>
                </a:lnTo>
                <a:lnTo>
                  <a:pt x="760617" y="154556"/>
                </a:lnTo>
                <a:lnTo>
                  <a:pt x="750287" y="145021"/>
                </a:lnTo>
                <a:lnTo>
                  <a:pt x="739559" y="136677"/>
                </a:lnTo>
                <a:lnTo>
                  <a:pt x="728434" y="129128"/>
                </a:lnTo>
                <a:lnTo>
                  <a:pt x="717310" y="121976"/>
                </a:lnTo>
                <a:lnTo>
                  <a:pt x="705788" y="114825"/>
                </a:lnTo>
                <a:lnTo>
                  <a:pt x="693868" y="108865"/>
                </a:lnTo>
                <a:lnTo>
                  <a:pt x="682346" y="103700"/>
                </a:lnTo>
                <a:lnTo>
                  <a:pt x="669632" y="98932"/>
                </a:lnTo>
                <a:lnTo>
                  <a:pt x="657315" y="94959"/>
                </a:lnTo>
                <a:lnTo>
                  <a:pt x="644204" y="91383"/>
                </a:lnTo>
                <a:lnTo>
                  <a:pt x="631490" y="88204"/>
                </a:lnTo>
                <a:lnTo>
                  <a:pt x="617584" y="86218"/>
                </a:lnTo>
                <a:lnTo>
                  <a:pt x="604472" y="84628"/>
                </a:lnTo>
                <a:lnTo>
                  <a:pt x="590169" y="83436"/>
                </a:lnTo>
                <a:lnTo>
                  <a:pt x="576263" y="83436"/>
                </a:lnTo>
                <a:lnTo>
                  <a:pt x="561960" y="83436"/>
                </a:lnTo>
                <a:lnTo>
                  <a:pt x="548451" y="84628"/>
                </a:lnTo>
                <a:lnTo>
                  <a:pt x="534545" y="86218"/>
                </a:lnTo>
                <a:lnTo>
                  <a:pt x="521434" y="88204"/>
                </a:lnTo>
                <a:lnTo>
                  <a:pt x="507925" y="91383"/>
                </a:lnTo>
                <a:lnTo>
                  <a:pt x="495211" y="94959"/>
                </a:lnTo>
                <a:lnTo>
                  <a:pt x="482497" y="98932"/>
                </a:lnTo>
                <a:lnTo>
                  <a:pt x="470578" y="103700"/>
                </a:lnTo>
                <a:lnTo>
                  <a:pt x="458658" y="108865"/>
                </a:lnTo>
                <a:lnTo>
                  <a:pt x="446341" y="114825"/>
                </a:lnTo>
                <a:lnTo>
                  <a:pt x="435217" y="121976"/>
                </a:lnTo>
                <a:lnTo>
                  <a:pt x="423694" y="129128"/>
                </a:lnTo>
                <a:lnTo>
                  <a:pt x="412967" y="136677"/>
                </a:lnTo>
                <a:lnTo>
                  <a:pt x="401842" y="145021"/>
                </a:lnTo>
                <a:lnTo>
                  <a:pt x="391512" y="154556"/>
                </a:lnTo>
                <a:lnTo>
                  <a:pt x="381579" y="164092"/>
                </a:lnTo>
                <a:lnTo>
                  <a:pt x="381182" y="164092"/>
                </a:lnTo>
                <a:lnTo>
                  <a:pt x="371249" y="174820"/>
                </a:lnTo>
                <a:lnTo>
                  <a:pt x="362111" y="185150"/>
                </a:lnTo>
                <a:lnTo>
                  <a:pt x="353767" y="195481"/>
                </a:lnTo>
                <a:lnTo>
                  <a:pt x="345821" y="207003"/>
                </a:lnTo>
                <a:lnTo>
                  <a:pt x="338669" y="218128"/>
                </a:lnTo>
                <a:lnTo>
                  <a:pt x="331915" y="229253"/>
                </a:lnTo>
                <a:lnTo>
                  <a:pt x="325955" y="241172"/>
                </a:lnTo>
                <a:lnTo>
                  <a:pt x="320790" y="253092"/>
                </a:lnTo>
                <a:lnTo>
                  <a:pt x="315625" y="265806"/>
                </a:lnTo>
                <a:lnTo>
                  <a:pt x="311652" y="278123"/>
                </a:lnTo>
                <a:lnTo>
                  <a:pt x="308473" y="291234"/>
                </a:lnTo>
                <a:lnTo>
                  <a:pt x="305692" y="303948"/>
                </a:lnTo>
                <a:lnTo>
                  <a:pt x="303308" y="317457"/>
                </a:lnTo>
                <a:lnTo>
                  <a:pt x="301719" y="330966"/>
                </a:lnTo>
                <a:lnTo>
                  <a:pt x="300924" y="345269"/>
                </a:lnTo>
                <a:lnTo>
                  <a:pt x="300527" y="359175"/>
                </a:lnTo>
                <a:lnTo>
                  <a:pt x="300924" y="373479"/>
                </a:lnTo>
                <a:lnTo>
                  <a:pt x="301719" y="386988"/>
                </a:lnTo>
                <a:lnTo>
                  <a:pt x="303308" y="400894"/>
                </a:lnTo>
                <a:lnTo>
                  <a:pt x="305692" y="414005"/>
                </a:lnTo>
                <a:lnTo>
                  <a:pt x="308473" y="427514"/>
                </a:lnTo>
                <a:lnTo>
                  <a:pt x="311652" y="440228"/>
                </a:lnTo>
                <a:lnTo>
                  <a:pt x="315625" y="452545"/>
                </a:lnTo>
                <a:lnTo>
                  <a:pt x="320790" y="464862"/>
                </a:lnTo>
                <a:lnTo>
                  <a:pt x="325955" y="476782"/>
                </a:lnTo>
                <a:lnTo>
                  <a:pt x="331915" y="489098"/>
                </a:lnTo>
                <a:lnTo>
                  <a:pt x="338669" y="500223"/>
                </a:lnTo>
                <a:lnTo>
                  <a:pt x="345821" y="511745"/>
                </a:lnTo>
                <a:lnTo>
                  <a:pt x="353767" y="522870"/>
                </a:lnTo>
                <a:lnTo>
                  <a:pt x="362111" y="533201"/>
                </a:lnTo>
                <a:lnTo>
                  <a:pt x="371249" y="543928"/>
                </a:lnTo>
                <a:lnTo>
                  <a:pt x="381182" y="554258"/>
                </a:lnTo>
                <a:lnTo>
                  <a:pt x="387539" y="560218"/>
                </a:lnTo>
                <a:lnTo>
                  <a:pt x="393896" y="566575"/>
                </a:lnTo>
                <a:lnTo>
                  <a:pt x="400650" y="572138"/>
                </a:lnTo>
                <a:lnTo>
                  <a:pt x="407405" y="577700"/>
                </a:lnTo>
                <a:lnTo>
                  <a:pt x="414159" y="582468"/>
                </a:lnTo>
                <a:lnTo>
                  <a:pt x="420913" y="587633"/>
                </a:lnTo>
                <a:lnTo>
                  <a:pt x="428065" y="592401"/>
                </a:lnTo>
                <a:lnTo>
                  <a:pt x="435614" y="597169"/>
                </a:lnTo>
                <a:lnTo>
                  <a:pt x="442368" y="601142"/>
                </a:lnTo>
                <a:lnTo>
                  <a:pt x="449917" y="605115"/>
                </a:lnTo>
                <a:lnTo>
                  <a:pt x="457069" y="608691"/>
                </a:lnTo>
                <a:lnTo>
                  <a:pt x="465015" y="612267"/>
                </a:lnTo>
                <a:lnTo>
                  <a:pt x="472564" y="615445"/>
                </a:lnTo>
                <a:lnTo>
                  <a:pt x="480113" y="618227"/>
                </a:lnTo>
                <a:lnTo>
                  <a:pt x="488457" y="621008"/>
                </a:lnTo>
                <a:lnTo>
                  <a:pt x="496403" y="623789"/>
                </a:lnTo>
                <a:lnTo>
                  <a:pt x="498787" y="634914"/>
                </a:lnTo>
                <a:lnTo>
                  <a:pt x="501171" y="645642"/>
                </a:lnTo>
                <a:lnTo>
                  <a:pt x="505541" y="667891"/>
                </a:lnTo>
                <a:lnTo>
                  <a:pt x="508720" y="690141"/>
                </a:lnTo>
                <a:lnTo>
                  <a:pt x="511501" y="712788"/>
                </a:lnTo>
                <a:lnTo>
                  <a:pt x="498390" y="710404"/>
                </a:lnTo>
                <a:lnTo>
                  <a:pt x="484881" y="707226"/>
                </a:lnTo>
                <a:lnTo>
                  <a:pt x="472167" y="703253"/>
                </a:lnTo>
                <a:lnTo>
                  <a:pt x="459453" y="699279"/>
                </a:lnTo>
                <a:lnTo>
                  <a:pt x="446739" y="694909"/>
                </a:lnTo>
                <a:lnTo>
                  <a:pt x="434819" y="690141"/>
                </a:lnTo>
                <a:lnTo>
                  <a:pt x="422503" y="684579"/>
                </a:lnTo>
                <a:lnTo>
                  <a:pt x="410583" y="678619"/>
                </a:lnTo>
                <a:lnTo>
                  <a:pt x="398664" y="671864"/>
                </a:lnTo>
                <a:lnTo>
                  <a:pt x="387142" y="665110"/>
                </a:lnTo>
                <a:lnTo>
                  <a:pt x="376017" y="657561"/>
                </a:lnTo>
                <a:lnTo>
                  <a:pt x="364892" y="649615"/>
                </a:lnTo>
                <a:lnTo>
                  <a:pt x="354164" y="641271"/>
                </a:lnTo>
                <a:lnTo>
                  <a:pt x="343040" y="632133"/>
                </a:lnTo>
                <a:lnTo>
                  <a:pt x="332709" y="622994"/>
                </a:lnTo>
                <a:lnTo>
                  <a:pt x="322379" y="612664"/>
                </a:lnTo>
                <a:lnTo>
                  <a:pt x="309665" y="599553"/>
                </a:lnTo>
                <a:lnTo>
                  <a:pt x="297746" y="585647"/>
                </a:lnTo>
                <a:lnTo>
                  <a:pt x="286621" y="572138"/>
                </a:lnTo>
                <a:lnTo>
                  <a:pt x="276291" y="557437"/>
                </a:lnTo>
                <a:lnTo>
                  <a:pt x="267153" y="543134"/>
                </a:lnTo>
                <a:lnTo>
                  <a:pt x="258412" y="527638"/>
                </a:lnTo>
                <a:lnTo>
                  <a:pt x="250465" y="512540"/>
                </a:lnTo>
                <a:lnTo>
                  <a:pt x="243711" y="496647"/>
                </a:lnTo>
                <a:lnTo>
                  <a:pt x="237751" y="480755"/>
                </a:lnTo>
                <a:lnTo>
                  <a:pt x="231792" y="464465"/>
                </a:lnTo>
                <a:lnTo>
                  <a:pt x="227421" y="447777"/>
                </a:lnTo>
                <a:lnTo>
                  <a:pt x="223845" y="430693"/>
                </a:lnTo>
                <a:lnTo>
                  <a:pt x="221064" y="413211"/>
                </a:lnTo>
                <a:lnTo>
                  <a:pt x="219078" y="395331"/>
                </a:lnTo>
                <a:lnTo>
                  <a:pt x="217886" y="377452"/>
                </a:lnTo>
                <a:lnTo>
                  <a:pt x="217488" y="359175"/>
                </a:lnTo>
                <a:lnTo>
                  <a:pt x="217886" y="340502"/>
                </a:lnTo>
                <a:lnTo>
                  <a:pt x="219078" y="322622"/>
                </a:lnTo>
                <a:lnTo>
                  <a:pt x="221064" y="304743"/>
                </a:lnTo>
                <a:lnTo>
                  <a:pt x="223845" y="287658"/>
                </a:lnTo>
                <a:lnTo>
                  <a:pt x="227421" y="270574"/>
                </a:lnTo>
                <a:lnTo>
                  <a:pt x="231792" y="253886"/>
                </a:lnTo>
                <a:lnTo>
                  <a:pt x="237751" y="237596"/>
                </a:lnTo>
                <a:lnTo>
                  <a:pt x="243711" y="221306"/>
                </a:lnTo>
                <a:lnTo>
                  <a:pt x="250465" y="205811"/>
                </a:lnTo>
                <a:lnTo>
                  <a:pt x="258412" y="190315"/>
                </a:lnTo>
                <a:lnTo>
                  <a:pt x="267153" y="175615"/>
                </a:lnTo>
                <a:lnTo>
                  <a:pt x="276291" y="160516"/>
                </a:lnTo>
                <a:lnTo>
                  <a:pt x="286621" y="146610"/>
                </a:lnTo>
                <a:lnTo>
                  <a:pt x="297746" y="132307"/>
                </a:lnTo>
                <a:lnTo>
                  <a:pt x="309665" y="118798"/>
                </a:lnTo>
                <a:lnTo>
                  <a:pt x="322379" y="105289"/>
                </a:lnTo>
                <a:lnTo>
                  <a:pt x="335491" y="92575"/>
                </a:lnTo>
                <a:lnTo>
                  <a:pt x="349397" y="80655"/>
                </a:lnTo>
                <a:lnTo>
                  <a:pt x="363303" y="69530"/>
                </a:lnTo>
                <a:lnTo>
                  <a:pt x="378003" y="59200"/>
                </a:lnTo>
                <a:lnTo>
                  <a:pt x="392307" y="50062"/>
                </a:lnTo>
                <a:lnTo>
                  <a:pt x="407405" y="41321"/>
                </a:lnTo>
                <a:lnTo>
                  <a:pt x="422900" y="33374"/>
                </a:lnTo>
                <a:lnTo>
                  <a:pt x="438395" y="26620"/>
                </a:lnTo>
                <a:lnTo>
                  <a:pt x="454288" y="20263"/>
                </a:lnTo>
                <a:lnTo>
                  <a:pt x="470975" y="15098"/>
                </a:lnTo>
                <a:lnTo>
                  <a:pt x="487662" y="10727"/>
                </a:lnTo>
                <a:lnTo>
                  <a:pt x="504747" y="7151"/>
                </a:lnTo>
                <a:lnTo>
                  <a:pt x="522228" y="3973"/>
                </a:lnTo>
                <a:lnTo>
                  <a:pt x="539710" y="1589"/>
                </a:lnTo>
                <a:lnTo>
                  <a:pt x="557589" y="397"/>
                </a:lnTo>
                <a:lnTo>
                  <a:pt x="576263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7" name=" 2050"/>
          <p:cNvSpPr/>
          <p:nvPr/>
        </p:nvSpPr>
        <p:spPr bwMode="auto">
          <a:xfrm>
            <a:off x="6434890" y="4148287"/>
            <a:ext cx="389419" cy="524869"/>
          </a:xfrm>
          <a:custGeom>
            <a:avLst/>
            <a:gdLst/>
            <a:ahLst/>
            <a:cxnLst/>
            <a:rect l="0" t="0" r="r" b="b"/>
            <a:pathLst>
              <a:path w="1646238" h="2433638">
                <a:moveTo>
                  <a:pt x="577732" y="161925"/>
                </a:moveTo>
                <a:lnTo>
                  <a:pt x="586070" y="162719"/>
                </a:lnTo>
                <a:lnTo>
                  <a:pt x="593614" y="163910"/>
                </a:lnTo>
                <a:lnTo>
                  <a:pt x="597585" y="164703"/>
                </a:lnTo>
                <a:lnTo>
                  <a:pt x="601953" y="165894"/>
                </a:lnTo>
                <a:lnTo>
                  <a:pt x="605526" y="167482"/>
                </a:lnTo>
                <a:lnTo>
                  <a:pt x="609100" y="169069"/>
                </a:lnTo>
                <a:lnTo>
                  <a:pt x="612674" y="171053"/>
                </a:lnTo>
                <a:lnTo>
                  <a:pt x="616247" y="173435"/>
                </a:lnTo>
                <a:lnTo>
                  <a:pt x="619821" y="176610"/>
                </a:lnTo>
                <a:lnTo>
                  <a:pt x="623394" y="179388"/>
                </a:lnTo>
                <a:lnTo>
                  <a:pt x="626968" y="182563"/>
                </a:lnTo>
                <a:lnTo>
                  <a:pt x="630145" y="186135"/>
                </a:lnTo>
                <a:lnTo>
                  <a:pt x="633321" y="190103"/>
                </a:lnTo>
                <a:lnTo>
                  <a:pt x="636498" y="194469"/>
                </a:lnTo>
                <a:lnTo>
                  <a:pt x="639674" y="199232"/>
                </a:lnTo>
                <a:lnTo>
                  <a:pt x="642454" y="204788"/>
                </a:lnTo>
                <a:lnTo>
                  <a:pt x="645233" y="210344"/>
                </a:lnTo>
                <a:lnTo>
                  <a:pt x="648013" y="216297"/>
                </a:lnTo>
                <a:lnTo>
                  <a:pt x="650792" y="222647"/>
                </a:lnTo>
                <a:lnTo>
                  <a:pt x="653969" y="229394"/>
                </a:lnTo>
                <a:lnTo>
                  <a:pt x="656351" y="237332"/>
                </a:lnTo>
                <a:lnTo>
                  <a:pt x="658733" y="245269"/>
                </a:lnTo>
                <a:lnTo>
                  <a:pt x="838208" y="927100"/>
                </a:lnTo>
                <a:lnTo>
                  <a:pt x="840193" y="928291"/>
                </a:lnTo>
                <a:lnTo>
                  <a:pt x="841781" y="933450"/>
                </a:lnTo>
                <a:lnTo>
                  <a:pt x="899356" y="921941"/>
                </a:lnTo>
                <a:lnTo>
                  <a:pt x="911665" y="922338"/>
                </a:lnTo>
                <a:lnTo>
                  <a:pt x="923180" y="923529"/>
                </a:lnTo>
                <a:lnTo>
                  <a:pt x="935489" y="924719"/>
                </a:lnTo>
                <a:lnTo>
                  <a:pt x="946607" y="926704"/>
                </a:lnTo>
                <a:lnTo>
                  <a:pt x="957725" y="929482"/>
                </a:lnTo>
                <a:lnTo>
                  <a:pt x="969240" y="932657"/>
                </a:lnTo>
                <a:lnTo>
                  <a:pt x="979960" y="936229"/>
                </a:lnTo>
                <a:lnTo>
                  <a:pt x="991078" y="939800"/>
                </a:lnTo>
                <a:lnTo>
                  <a:pt x="1001402" y="944166"/>
                </a:lnTo>
                <a:lnTo>
                  <a:pt x="1011726" y="948929"/>
                </a:lnTo>
                <a:lnTo>
                  <a:pt x="1022049" y="954485"/>
                </a:lnTo>
                <a:lnTo>
                  <a:pt x="1031976" y="960438"/>
                </a:lnTo>
                <a:lnTo>
                  <a:pt x="1041506" y="966788"/>
                </a:lnTo>
                <a:lnTo>
                  <a:pt x="1051432" y="973535"/>
                </a:lnTo>
                <a:lnTo>
                  <a:pt x="1060565" y="980679"/>
                </a:lnTo>
                <a:lnTo>
                  <a:pt x="1069697" y="988616"/>
                </a:lnTo>
                <a:lnTo>
                  <a:pt x="1076050" y="994172"/>
                </a:lnTo>
                <a:lnTo>
                  <a:pt x="1081212" y="999729"/>
                </a:lnTo>
                <a:lnTo>
                  <a:pt x="1086374" y="1005682"/>
                </a:lnTo>
                <a:lnTo>
                  <a:pt x="1090345" y="1012032"/>
                </a:lnTo>
                <a:lnTo>
                  <a:pt x="1126478" y="1071960"/>
                </a:lnTo>
                <a:lnTo>
                  <a:pt x="1183258" y="1074341"/>
                </a:lnTo>
                <a:lnTo>
                  <a:pt x="1184847" y="1075532"/>
                </a:lnTo>
                <a:lnTo>
                  <a:pt x="1199538" y="1077913"/>
                </a:lnTo>
                <a:lnTo>
                  <a:pt x="1214230" y="1081088"/>
                </a:lnTo>
                <a:lnTo>
                  <a:pt x="1228524" y="1085057"/>
                </a:lnTo>
                <a:lnTo>
                  <a:pt x="1242818" y="1089422"/>
                </a:lnTo>
                <a:lnTo>
                  <a:pt x="1256716" y="1094582"/>
                </a:lnTo>
                <a:lnTo>
                  <a:pt x="1271010" y="1100932"/>
                </a:lnTo>
                <a:lnTo>
                  <a:pt x="1284510" y="1106885"/>
                </a:lnTo>
                <a:lnTo>
                  <a:pt x="1298011" y="1114029"/>
                </a:lnTo>
                <a:lnTo>
                  <a:pt x="1310717" y="1121172"/>
                </a:lnTo>
                <a:lnTo>
                  <a:pt x="1323820" y="1129507"/>
                </a:lnTo>
                <a:lnTo>
                  <a:pt x="1336129" y="1137444"/>
                </a:lnTo>
                <a:lnTo>
                  <a:pt x="1348041" y="1146175"/>
                </a:lnTo>
                <a:lnTo>
                  <a:pt x="1359953" y="1155700"/>
                </a:lnTo>
                <a:lnTo>
                  <a:pt x="1371071" y="1165225"/>
                </a:lnTo>
                <a:lnTo>
                  <a:pt x="1381792" y="1175147"/>
                </a:lnTo>
                <a:lnTo>
                  <a:pt x="1392115" y="1185863"/>
                </a:lnTo>
                <a:lnTo>
                  <a:pt x="1408792" y="1204119"/>
                </a:lnTo>
                <a:lnTo>
                  <a:pt x="1424278" y="1223566"/>
                </a:lnTo>
                <a:lnTo>
                  <a:pt x="1439763" y="1243410"/>
                </a:lnTo>
                <a:lnTo>
                  <a:pt x="1454058" y="1263254"/>
                </a:lnTo>
                <a:lnTo>
                  <a:pt x="1467955" y="1283891"/>
                </a:lnTo>
                <a:lnTo>
                  <a:pt x="1480264" y="1305322"/>
                </a:lnTo>
                <a:lnTo>
                  <a:pt x="1492970" y="1327150"/>
                </a:lnTo>
                <a:lnTo>
                  <a:pt x="1504088" y="1348582"/>
                </a:lnTo>
                <a:lnTo>
                  <a:pt x="1505279" y="1351360"/>
                </a:lnTo>
                <a:lnTo>
                  <a:pt x="1506471" y="1352154"/>
                </a:lnTo>
                <a:lnTo>
                  <a:pt x="1508059" y="1352550"/>
                </a:lnTo>
                <a:lnTo>
                  <a:pt x="1518780" y="1353344"/>
                </a:lnTo>
                <a:lnTo>
                  <a:pt x="1528309" y="1355329"/>
                </a:lnTo>
                <a:lnTo>
                  <a:pt x="1537839" y="1357710"/>
                </a:lnTo>
                <a:lnTo>
                  <a:pt x="1546971" y="1360885"/>
                </a:lnTo>
                <a:lnTo>
                  <a:pt x="1555707" y="1364457"/>
                </a:lnTo>
                <a:lnTo>
                  <a:pt x="1563648" y="1368822"/>
                </a:lnTo>
                <a:lnTo>
                  <a:pt x="1571590" y="1373982"/>
                </a:lnTo>
                <a:lnTo>
                  <a:pt x="1578737" y="1379935"/>
                </a:lnTo>
                <a:lnTo>
                  <a:pt x="1585487" y="1385888"/>
                </a:lnTo>
                <a:lnTo>
                  <a:pt x="1591840" y="1392238"/>
                </a:lnTo>
                <a:lnTo>
                  <a:pt x="1597796" y="1398985"/>
                </a:lnTo>
                <a:lnTo>
                  <a:pt x="1603752" y="1406525"/>
                </a:lnTo>
                <a:lnTo>
                  <a:pt x="1608914" y="1413669"/>
                </a:lnTo>
                <a:lnTo>
                  <a:pt x="1613678" y="1421607"/>
                </a:lnTo>
                <a:lnTo>
                  <a:pt x="1618046" y="1429544"/>
                </a:lnTo>
                <a:lnTo>
                  <a:pt x="1622017" y="1437879"/>
                </a:lnTo>
                <a:lnTo>
                  <a:pt x="1625988" y="1446213"/>
                </a:lnTo>
                <a:lnTo>
                  <a:pt x="1629561" y="1454547"/>
                </a:lnTo>
                <a:lnTo>
                  <a:pt x="1632738" y="1463279"/>
                </a:lnTo>
                <a:lnTo>
                  <a:pt x="1635517" y="1471613"/>
                </a:lnTo>
                <a:lnTo>
                  <a:pt x="1637900" y="1479947"/>
                </a:lnTo>
                <a:lnTo>
                  <a:pt x="1639885" y="1488282"/>
                </a:lnTo>
                <a:lnTo>
                  <a:pt x="1641473" y="1497013"/>
                </a:lnTo>
                <a:lnTo>
                  <a:pt x="1643062" y="1504950"/>
                </a:lnTo>
                <a:lnTo>
                  <a:pt x="1644253" y="1512491"/>
                </a:lnTo>
                <a:lnTo>
                  <a:pt x="1645047" y="1520429"/>
                </a:lnTo>
                <a:lnTo>
                  <a:pt x="1645841" y="1527969"/>
                </a:lnTo>
                <a:lnTo>
                  <a:pt x="1646238" y="1534716"/>
                </a:lnTo>
                <a:lnTo>
                  <a:pt x="1646238" y="1541463"/>
                </a:lnTo>
                <a:lnTo>
                  <a:pt x="1646238" y="1548210"/>
                </a:lnTo>
                <a:lnTo>
                  <a:pt x="1645841" y="1553766"/>
                </a:lnTo>
                <a:lnTo>
                  <a:pt x="1645444" y="1558925"/>
                </a:lnTo>
                <a:lnTo>
                  <a:pt x="1643458" y="1570832"/>
                </a:lnTo>
                <a:lnTo>
                  <a:pt x="1642267" y="1583532"/>
                </a:lnTo>
                <a:lnTo>
                  <a:pt x="1641473" y="1595835"/>
                </a:lnTo>
                <a:lnTo>
                  <a:pt x="1640679" y="1608535"/>
                </a:lnTo>
                <a:lnTo>
                  <a:pt x="1634723" y="1749029"/>
                </a:lnTo>
                <a:lnTo>
                  <a:pt x="1628370" y="1889126"/>
                </a:lnTo>
                <a:lnTo>
                  <a:pt x="1627973" y="1902222"/>
                </a:lnTo>
                <a:lnTo>
                  <a:pt x="1626385" y="1915716"/>
                </a:lnTo>
                <a:lnTo>
                  <a:pt x="1625194" y="1928416"/>
                </a:lnTo>
                <a:lnTo>
                  <a:pt x="1623208" y="1941910"/>
                </a:lnTo>
                <a:lnTo>
                  <a:pt x="1621223" y="1954610"/>
                </a:lnTo>
                <a:lnTo>
                  <a:pt x="1618840" y="1968104"/>
                </a:lnTo>
                <a:lnTo>
                  <a:pt x="1616061" y="1980804"/>
                </a:lnTo>
                <a:lnTo>
                  <a:pt x="1612884" y="1993504"/>
                </a:lnTo>
                <a:lnTo>
                  <a:pt x="1604546" y="2026444"/>
                </a:lnTo>
                <a:lnTo>
                  <a:pt x="1595414" y="2058988"/>
                </a:lnTo>
                <a:lnTo>
                  <a:pt x="1586281" y="2091532"/>
                </a:lnTo>
                <a:lnTo>
                  <a:pt x="1577148" y="2123679"/>
                </a:lnTo>
                <a:lnTo>
                  <a:pt x="1579134" y="2125663"/>
                </a:lnTo>
                <a:lnTo>
                  <a:pt x="1617252" y="2294732"/>
                </a:lnTo>
                <a:lnTo>
                  <a:pt x="1571590" y="2303463"/>
                </a:lnTo>
                <a:lnTo>
                  <a:pt x="1487411" y="2318147"/>
                </a:lnTo>
                <a:lnTo>
                  <a:pt x="1251951" y="2359026"/>
                </a:lnTo>
                <a:lnTo>
                  <a:pt x="1000608" y="2402285"/>
                </a:lnTo>
                <a:lnTo>
                  <a:pt x="897370" y="2420541"/>
                </a:lnTo>
                <a:lnTo>
                  <a:pt x="824310" y="2433638"/>
                </a:lnTo>
                <a:lnTo>
                  <a:pt x="785398" y="2236391"/>
                </a:lnTo>
                <a:lnTo>
                  <a:pt x="781030" y="2228851"/>
                </a:lnTo>
                <a:lnTo>
                  <a:pt x="776662" y="2221707"/>
                </a:lnTo>
                <a:lnTo>
                  <a:pt x="771897" y="2214563"/>
                </a:lnTo>
                <a:lnTo>
                  <a:pt x="767133" y="2207816"/>
                </a:lnTo>
                <a:lnTo>
                  <a:pt x="761574" y="2201069"/>
                </a:lnTo>
                <a:lnTo>
                  <a:pt x="756015" y="2194719"/>
                </a:lnTo>
                <a:lnTo>
                  <a:pt x="750456" y="2188369"/>
                </a:lnTo>
                <a:lnTo>
                  <a:pt x="744897" y="2182416"/>
                </a:lnTo>
                <a:lnTo>
                  <a:pt x="738544" y="2176463"/>
                </a:lnTo>
                <a:lnTo>
                  <a:pt x="732191" y="2170907"/>
                </a:lnTo>
                <a:lnTo>
                  <a:pt x="725441" y="2165351"/>
                </a:lnTo>
                <a:lnTo>
                  <a:pt x="719088" y="2159794"/>
                </a:lnTo>
                <a:lnTo>
                  <a:pt x="711940" y="2155032"/>
                </a:lnTo>
                <a:lnTo>
                  <a:pt x="704396" y="2149873"/>
                </a:lnTo>
                <a:lnTo>
                  <a:pt x="697249" y="2145507"/>
                </a:lnTo>
                <a:lnTo>
                  <a:pt x="689705" y="2141141"/>
                </a:lnTo>
                <a:lnTo>
                  <a:pt x="678984" y="2135585"/>
                </a:lnTo>
                <a:lnTo>
                  <a:pt x="668660" y="2130029"/>
                </a:lnTo>
                <a:lnTo>
                  <a:pt x="648807" y="2118519"/>
                </a:lnTo>
                <a:lnTo>
                  <a:pt x="630145" y="2106216"/>
                </a:lnTo>
                <a:lnTo>
                  <a:pt x="611482" y="2093119"/>
                </a:lnTo>
                <a:lnTo>
                  <a:pt x="593217" y="2080022"/>
                </a:lnTo>
                <a:lnTo>
                  <a:pt x="576144" y="2065735"/>
                </a:lnTo>
                <a:lnTo>
                  <a:pt x="559070" y="2051447"/>
                </a:lnTo>
                <a:lnTo>
                  <a:pt x="543187" y="2035969"/>
                </a:lnTo>
                <a:lnTo>
                  <a:pt x="526907" y="2020491"/>
                </a:lnTo>
                <a:lnTo>
                  <a:pt x="511422" y="2004616"/>
                </a:lnTo>
                <a:lnTo>
                  <a:pt x="496333" y="1988344"/>
                </a:lnTo>
                <a:lnTo>
                  <a:pt x="481245" y="1971676"/>
                </a:lnTo>
                <a:lnTo>
                  <a:pt x="466951" y="1954610"/>
                </a:lnTo>
                <a:lnTo>
                  <a:pt x="452259" y="1937147"/>
                </a:lnTo>
                <a:lnTo>
                  <a:pt x="424067" y="1902222"/>
                </a:lnTo>
                <a:lnTo>
                  <a:pt x="418111" y="1894285"/>
                </a:lnTo>
                <a:lnTo>
                  <a:pt x="412552" y="1886744"/>
                </a:lnTo>
                <a:lnTo>
                  <a:pt x="401435" y="1870472"/>
                </a:lnTo>
                <a:lnTo>
                  <a:pt x="391508" y="1853804"/>
                </a:lnTo>
                <a:lnTo>
                  <a:pt x="381978" y="1837532"/>
                </a:lnTo>
                <a:lnTo>
                  <a:pt x="372846" y="1820069"/>
                </a:lnTo>
                <a:lnTo>
                  <a:pt x="364110" y="1803401"/>
                </a:lnTo>
                <a:lnTo>
                  <a:pt x="356169" y="1785541"/>
                </a:lnTo>
                <a:lnTo>
                  <a:pt x="348228" y="1768079"/>
                </a:lnTo>
                <a:lnTo>
                  <a:pt x="332345" y="1733551"/>
                </a:lnTo>
                <a:lnTo>
                  <a:pt x="324404" y="1716485"/>
                </a:lnTo>
                <a:lnTo>
                  <a:pt x="316065" y="1699022"/>
                </a:lnTo>
                <a:lnTo>
                  <a:pt x="307727" y="1682354"/>
                </a:lnTo>
                <a:lnTo>
                  <a:pt x="298991" y="1666082"/>
                </a:lnTo>
                <a:lnTo>
                  <a:pt x="289462" y="1649413"/>
                </a:lnTo>
                <a:lnTo>
                  <a:pt x="279535" y="1633935"/>
                </a:lnTo>
                <a:lnTo>
                  <a:pt x="275962" y="1624410"/>
                </a:lnTo>
                <a:lnTo>
                  <a:pt x="271594" y="1614885"/>
                </a:lnTo>
                <a:lnTo>
                  <a:pt x="266829" y="1605360"/>
                </a:lnTo>
                <a:lnTo>
                  <a:pt x="261667" y="1595835"/>
                </a:lnTo>
                <a:lnTo>
                  <a:pt x="256505" y="1586310"/>
                </a:lnTo>
                <a:lnTo>
                  <a:pt x="250946" y="1577182"/>
                </a:lnTo>
                <a:lnTo>
                  <a:pt x="239431" y="1558132"/>
                </a:lnTo>
                <a:lnTo>
                  <a:pt x="227122" y="1539479"/>
                </a:lnTo>
                <a:lnTo>
                  <a:pt x="214813" y="1521619"/>
                </a:lnTo>
                <a:lnTo>
                  <a:pt x="190592" y="1486694"/>
                </a:lnTo>
                <a:lnTo>
                  <a:pt x="185827" y="1479154"/>
                </a:lnTo>
                <a:lnTo>
                  <a:pt x="181063" y="1470422"/>
                </a:lnTo>
                <a:lnTo>
                  <a:pt x="170342" y="1450579"/>
                </a:lnTo>
                <a:lnTo>
                  <a:pt x="164783" y="1441054"/>
                </a:lnTo>
                <a:lnTo>
                  <a:pt x="159224" y="1431132"/>
                </a:lnTo>
                <a:lnTo>
                  <a:pt x="156444" y="1427163"/>
                </a:lnTo>
                <a:lnTo>
                  <a:pt x="153268" y="1423194"/>
                </a:lnTo>
                <a:lnTo>
                  <a:pt x="149694" y="1419622"/>
                </a:lnTo>
                <a:lnTo>
                  <a:pt x="146518" y="1416447"/>
                </a:lnTo>
                <a:lnTo>
                  <a:pt x="143738" y="1413272"/>
                </a:lnTo>
                <a:lnTo>
                  <a:pt x="140959" y="1409304"/>
                </a:lnTo>
                <a:lnTo>
                  <a:pt x="138576" y="1404541"/>
                </a:lnTo>
                <a:lnTo>
                  <a:pt x="136591" y="1398985"/>
                </a:lnTo>
                <a:lnTo>
                  <a:pt x="134209" y="1393429"/>
                </a:lnTo>
                <a:lnTo>
                  <a:pt x="132620" y="1387475"/>
                </a:lnTo>
                <a:lnTo>
                  <a:pt x="129047" y="1373982"/>
                </a:lnTo>
                <a:lnTo>
                  <a:pt x="125870" y="1360488"/>
                </a:lnTo>
                <a:lnTo>
                  <a:pt x="122694" y="1346994"/>
                </a:lnTo>
                <a:lnTo>
                  <a:pt x="120311" y="1335485"/>
                </a:lnTo>
                <a:lnTo>
                  <a:pt x="117532" y="1325563"/>
                </a:lnTo>
                <a:lnTo>
                  <a:pt x="109194" y="1300560"/>
                </a:lnTo>
                <a:lnTo>
                  <a:pt x="100458" y="1276350"/>
                </a:lnTo>
                <a:lnTo>
                  <a:pt x="95296" y="1264047"/>
                </a:lnTo>
                <a:lnTo>
                  <a:pt x="90531" y="1252538"/>
                </a:lnTo>
                <a:lnTo>
                  <a:pt x="85767" y="1241425"/>
                </a:lnTo>
                <a:lnTo>
                  <a:pt x="80208" y="1229916"/>
                </a:lnTo>
                <a:lnTo>
                  <a:pt x="77031" y="1223566"/>
                </a:lnTo>
                <a:lnTo>
                  <a:pt x="73458" y="1217216"/>
                </a:lnTo>
                <a:lnTo>
                  <a:pt x="65119" y="1203722"/>
                </a:lnTo>
                <a:lnTo>
                  <a:pt x="55987" y="1190625"/>
                </a:lnTo>
                <a:lnTo>
                  <a:pt x="46457" y="1177132"/>
                </a:lnTo>
                <a:lnTo>
                  <a:pt x="26207" y="1150938"/>
                </a:lnTo>
                <a:lnTo>
                  <a:pt x="6353" y="1125538"/>
                </a:lnTo>
                <a:lnTo>
                  <a:pt x="3574" y="1121172"/>
                </a:lnTo>
                <a:lnTo>
                  <a:pt x="1589" y="1116410"/>
                </a:lnTo>
                <a:lnTo>
                  <a:pt x="397" y="1111250"/>
                </a:lnTo>
                <a:lnTo>
                  <a:pt x="0" y="1106091"/>
                </a:lnTo>
                <a:lnTo>
                  <a:pt x="0" y="1100535"/>
                </a:lnTo>
                <a:lnTo>
                  <a:pt x="794" y="1094582"/>
                </a:lnTo>
                <a:lnTo>
                  <a:pt x="1986" y="1088629"/>
                </a:lnTo>
                <a:lnTo>
                  <a:pt x="3574" y="1083072"/>
                </a:lnTo>
                <a:lnTo>
                  <a:pt x="5559" y="1077516"/>
                </a:lnTo>
                <a:lnTo>
                  <a:pt x="8339" y="1071960"/>
                </a:lnTo>
                <a:lnTo>
                  <a:pt x="11118" y="1066404"/>
                </a:lnTo>
                <a:lnTo>
                  <a:pt x="14295" y="1061641"/>
                </a:lnTo>
                <a:lnTo>
                  <a:pt x="17868" y="1056879"/>
                </a:lnTo>
                <a:lnTo>
                  <a:pt x="21045" y="1052910"/>
                </a:lnTo>
                <a:lnTo>
                  <a:pt x="24618" y="1048941"/>
                </a:lnTo>
                <a:lnTo>
                  <a:pt x="28192" y="1045766"/>
                </a:lnTo>
                <a:lnTo>
                  <a:pt x="33751" y="1041400"/>
                </a:lnTo>
                <a:lnTo>
                  <a:pt x="39310" y="1037432"/>
                </a:lnTo>
                <a:lnTo>
                  <a:pt x="45663" y="1034257"/>
                </a:lnTo>
                <a:lnTo>
                  <a:pt x="52016" y="1031479"/>
                </a:lnTo>
                <a:lnTo>
                  <a:pt x="58369" y="1029097"/>
                </a:lnTo>
                <a:lnTo>
                  <a:pt x="64722" y="1027113"/>
                </a:lnTo>
                <a:lnTo>
                  <a:pt x="71869" y="1025922"/>
                </a:lnTo>
                <a:lnTo>
                  <a:pt x="78619" y="1024732"/>
                </a:lnTo>
                <a:lnTo>
                  <a:pt x="85767" y="1023938"/>
                </a:lnTo>
                <a:lnTo>
                  <a:pt x="92517" y="1023541"/>
                </a:lnTo>
                <a:lnTo>
                  <a:pt x="100061" y="1023938"/>
                </a:lnTo>
                <a:lnTo>
                  <a:pt x="107208" y="1024335"/>
                </a:lnTo>
                <a:lnTo>
                  <a:pt x="114355" y="1024732"/>
                </a:lnTo>
                <a:lnTo>
                  <a:pt x="121503" y="1025922"/>
                </a:lnTo>
                <a:lnTo>
                  <a:pt x="129047" y="1027510"/>
                </a:lnTo>
                <a:lnTo>
                  <a:pt x="136194" y="1029097"/>
                </a:lnTo>
                <a:lnTo>
                  <a:pt x="143341" y="1031082"/>
                </a:lnTo>
                <a:lnTo>
                  <a:pt x="150488" y="1033066"/>
                </a:lnTo>
                <a:lnTo>
                  <a:pt x="157636" y="1035844"/>
                </a:lnTo>
                <a:lnTo>
                  <a:pt x="164783" y="1038622"/>
                </a:lnTo>
                <a:lnTo>
                  <a:pt x="171533" y="1041400"/>
                </a:lnTo>
                <a:lnTo>
                  <a:pt x="177886" y="1044972"/>
                </a:lnTo>
                <a:lnTo>
                  <a:pt x="185033" y="1048544"/>
                </a:lnTo>
                <a:lnTo>
                  <a:pt x="191386" y="1052116"/>
                </a:lnTo>
                <a:lnTo>
                  <a:pt x="197739" y="1055688"/>
                </a:lnTo>
                <a:lnTo>
                  <a:pt x="203695" y="1059657"/>
                </a:lnTo>
                <a:lnTo>
                  <a:pt x="209651" y="1064022"/>
                </a:lnTo>
                <a:lnTo>
                  <a:pt x="215210" y="1067991"/>
                </a:lnTo>
                <a:lnTo>
                  <a:pt x="220769" y="1072754"/>
                </a:lnTo>
                <a:lnTo>
                  <a:pt x="225534" y="1077516"/>
                </a:lnTo>
                <a:lnTo>
                  <a:pt x="230299" y="1081882"/>
                </a:lnTo>
                <a:lnTo>
                  <a:pt x="235064" y="1086644"/>
                </a:lnTo>
                <a:lnTo>
                  <a:pt x="239828" y="1092200"/>
                </a:lnTo>
                <a:lnTo>
                  <a:pt x="244593" y="1097757"/>
                </a:lnTo>
                <a:lnTo>
                  <a:pt x="252932" y="1109663"/>
                </a:lnTo>
                <a:lnTo>
                  <a:pt x="260873" y="1121966"/>
                </a:lnTo>
                <a:lnTo>
                  <a:pt x="268814" y="1135063"/>
                </a:lnTo>
                <a:lnTo>
                  <a:pt x="283903" y="1160463"/>
                </a:lnTo>
                <a:lnTo>
                  <a:pt x="291447" y="1173163"/>
                </a:lnTo>
                <a:lnTo>
                  <a:pt x="299388" y="1185069"/>
                </a:lnTo>
                <a:lnTo>
                  <a:pt x="306139" y="1195785"/>
                </a:lnTo>
                <a:lnTo>
                  <a:pt x="312889" y="1206897"/>
                </a:lnTo>
                <a:lnTo>
                  <a:pt x="327580" y="1230710"/>
                </a:lnTo>
                <a:lnTo>
                  <a:pt x="342272" y="1255713"/>
                </a:lnTo>
                <a:lnTo>
                  <a:pt x="357757" y="1281113"/>
                </a:lnTo>
                <a:lnTo>
                  <a:pt x="365699" y="1293416"/>
                </a:lnTo>
                <a:lnTo>
                  <a:pt x="373640" y="1305719"/>
                </a:lnTo>
                <a:lnTo>
                  <a:pt x="382375" y="1317229"/>
                </a:lnTo>
                <a:lnTo>
                  <a:pt x="390714" y="1328738"/>
                </a:lnTo>
                <a:lnTo>
                  <a:pt x="399846" y="1339454"/>
                </a:lnTo>
                <a:lnTo>
                  <a:pt x="409376" y="1348979"/>
                </a:lnTo>
                <a:lnTo>
                  <a:pt x="418905" y="1358504"/>
                </a:lnTo>
                <a:lnTo>
                  <a:pt x="423670" y="1362472"/>
                </a:lnTo>
                <a:lnTo>
                  <a:pt x="428832" y="1366441"/>
                </a:lnTo>
                <a:lnTo>
                  <a:pt x="437171" y="1372791"/>
                </a:lnTo>
                <a:lnTo>
                  <a:pt x="445112" y="1378744"/>
                </a:lnTo>
                <a:lnTo>
                  <a:pt x="453450" y="1383904"/>
                </a:lnTo>
                <a:lnTo>
                  <a:pt x="462186" y="1388666"/>
                </a:lnTo>
                <a:lnTo>
                  <a:pt x="470921" y="1392635"/>
                </a:lnTo>
                <a:lnTo>
                  <a:pt x="479260" y="1396207"/>
                </a:lnTo>
                <a:lnTo>
                  <a:pt x="488789" y="1399382"/>
                </a:lnTo>
                <a:lnTo>
                  <a:pt x="497525" y="1402160"/>
                </a:lnTo>
                <a:lnTo>
                  <a:pt x="506657" y="1404144"/>
                </a:lnTo>
                <a:lnTo>
                  <a:pt x="516187" y="1405732"/>
                </a:lnTo>
                <a:lnTo>
                  <a:pt x="525716" y="1407319"/>
                </a:lnTo>
                <a:lnTo>
                  <a:pt x="535246" y="1408113"/>
                </a:lnTo>
                <a:lnTo>
                  <a:pt x="545172" y="1408113"/>
                </a:lnTo>
                <a:lnTo>
                  <a:pt x="555099" y="1407716"/>
                </a:lnTo>
                <a:lnTo>
                  <a:pt x="565423" y="1406922"/>
                </a:lnTo>
                <a:lnTo>
                  <a:pt x="575746" y="1404938"/>
                </a:lnTo>
                <a:lnTo>
                  <a:pt x="578923" y="1404541"/>
                </a:lnTo>
                <a:lnTo>
                  <a:pt x="582497" y="1402954"/>
                </a:lnTo>
                <a:lnTo>
                  <a:pt x="586467" y="1401366"/>
                </a:lnTo>
                <a:lnTo>
                  <a:pt x="590041" y="1398985"/>
                </a:lnTo>
                <a:lnTo>
                  <a:pt x="594012" y="1395810"/>
                </a:lnTo>
                <a:lnTo>
                  <a:pt x="597585" y="1392635"/>
                </a:lnTo>
                <a:lnTo>
                  <a:pt x="601556" y="1389460"/>
                </a:lnTo>
                <a:lnTo>
                  <a:pt x="604335" y="1385491"/>
                </a:lnTo>
                <a:lnTo>
                  <a:pt x="609894" y="1379141"/>
                </a:lnTo>
                <a:lnTo>
                  <a:pt x="614659" y="1372394"/>
                </a:lnTo>
                <a:lnTo>
                  <a:pt x="619424" y="1365647"/>
                </a:lnTo>
                <a:lnTo>
                  <a:pt x="623394" y="1358900"/>
                </a:lnTo>
                <a:lnTo>
                  <a:pt x="627762" y="1352154"/>
                </a:lnTo>
                <a:lnTo>
                  <a:pt x="631336" y="1344613"/>
                </a:lnTo>
                <a:lnTo>
                  <a:pt x="634512" y="1337469"/>
                </a:lnTo>
                <a:lnTo>
                  <a:pt x="637292" y="1330325"/>
                </a:lnTo>
                <a:lnTo>
                  <a:pt x="640071" y="1323182"/>
                </a:lnTo>
                <a:lnTo>
                  <a:pt x="642057" y="1315244"/>
                </a:lnTo>
                <a:lnTo>
                  <a:pt x="644042" y="1307704"/>
                </a:lnTo>
                <a:lnTo>
                  <a:pt x="645233" y="1299766"/>
                </a:lnTo>
                <a:lnTo>
                  <a:pt x="646424" y="1291829"/>
                </a:lnTo>
                <a:lnTo>
                  <a:pt x="647218" y="1283891"/>
                </a:lnTo>
                <a:lnTo>
                  <a:pt x="647616" y="1275557"/>
                </a:lnTo>
                <a:lnTo>
                  <a:pt x="648013" y="1267619"/>
                </a:lnTo>
                <a:lnTo>
                  <a:pt x="647616" y="1259682"/>
                </a:lnTo>
                <a:lnTo>
                  <a:pt x="647218" y="1252538"/>
                </a:lnTo>
                <a:lnTo>
                  <a:pt x="646424" y="1245394"/>
                </a:lnTo>
                <a:lnTo>
                  <a:pt x="645233" y="1237457"/>
                </a:lnTo>
                <a:lnTo>
                  <a:pt x="466951" y="280988"/>
                </a:lnTo>
                <a:lnTo>
                  <a:pt x="465362" y="271463"/>
                </a:lnTo>
                <a:lnTo>
                  <a:pt x="464568" y="263128"/>
                </a:lnTo>
                <a:lnTo>
                  <a:pt x="464568" y="254397"/>
                </a:lnTo>
                <a:lnTo>
                  <a:pt x="464965" y="246857"/>
                </a:lnTo>
                <a:lnTo>
                  <a:pt x="465759" y="239316"/>
                </a:lnTo>
                <a:lnTo>
                  <a:pt x="467348" y="232569"/>
                </a:lnTo>
                <a:lnTo>
                  <a:pt x="468936" y="225822"/>
                </a:lnTo>
                <a:lnTo>
                  <a:pt x="471318" y="219869"/>
                </a:lnTo>
                <a:lnTo>
                  <a:pt x="473701" y="214313"/>
                </a:lnTo>
                <a:lnTo>
                  <a:pt x="476480" y="209153"/>
                </a:lnTo>
                <a:lnTo>
                  <a:pt x="479657" y="204391"/>
                </a:lnTo>
                <a:lnTo>
                  <a:pt x="482833" y="199628"/>
                </a:lnTo>
                <a:lnTo>
                  <a:pt x="486407" y="195263"/>
                </a:lnTo>
                <a:lnTo>
                  <a:pt x="490775" y="191691"/>
                </a:lnTo>
                <a:lnTo>
                  <a:pt x="494348" y="188119"/>
                </a:lnTo>
                <a:lnTo>
                  <a:pt x="498319" y="184944"/>
                </a:lnTo>
                <a:lnTo>
                  <a:pt x="502289" y="182166"/>
                </a:lnTo>
                <a:lnTo>
                  <a:pt x="506657" y="179785"/>
                </a:lnTo>
                <a:lnTo>
                  <a:pt x="514201" y="175419"/>
                </a:lnTo>
                <a:lnTo>
                  <a:pt x="522143" y="171450"/>
                </a:lnTo>
                <a:lnTo>
                  <a:pt x="528893" y="169069"/>
                </a:lnTo>
                <a:lnTo>
                  <a:pt x="534849" y="167482"/>
                </a:lnTo>
                <a:lnTo>
                  <a:pt x="539614" y="166291"/>
                </a:lnTo>
                <a:lnTo>
                  <a:pt x="543981" y="165497"/>
                </a:lnTo>
                <a:lnTo>
                  <a:pt x="552320" y="163910"/>
                </a:lnTo>
                <a:lnTo>
                  <a:pt x="561055" y="162719"/>
                </a:lnTo>
                <a:lnTo>
                  <a:pt x="569393" y="162322"/>
                </a:lnTo>
                <a:lnTo>
                  <a:pt x="577732" y="161925"/>
                </a:lnTo>
                <a:close/>
                <a:moveTo>
                  <a:pt x="576263" y="0"/>
                </a:moveTo>
                <a:lnTo>
                  <a:pt x="594539" y="397"/>
                </a:lnTo>
                <a:lnTo>
                  <a:pt x="612419" y="1589"/>
                </a:lnTo>
                <a:lnTo>
                  <a:pt x="630298" y="3973"/>
                </a:lnTo>
                <a:lnTo>
                  <a:pt x="647780" y="7151"/>
                </a:lnTo>
                <a:lnTo>
                  <a:pt x="664864" y="10727"/>
                </a:lnTo>
                <a:lnTo>
                  <a:pt x="681551" y="15098"/>
                </a:lnTo>
                <a:lnTo>
                  <a:pt x="697841" y="20263"/>
                </a:lnTo>
                <a:lnTo>
                  <a:pt x="714131" y="26620"/>
                </a:lnTo>
                <a:lnTo>
                  <a:pt x="729626" y="33374"/>
                </a:lnTo>
                <a:lnTo>
                  <a:pt x="745122" y="41321"/>
                </a:lnTo>
                <a:lnTo>
                  <a:pt x="759822" y="50062"/>
                </a:lnTo>
                <a:lnTo>
                  <a:pt x="774920" y="59200"/>
                </a:lnTo>
                <a:lnTo>
                  <a:pt x="788826" y="69530"/>
                </a:lnTo>
                <a:lnTo>
                  <a:pt x="803130" y="80655"/>
                </a:lnTo>
                <a:lnTo>
                  <a:pt x="816638" y="92575"/>
                </a:lnTo>
                <a:lnTo>
                  <a:pt x="830147" y="105289"/>
                </a:lnTo>
                <a:lnTo>
                  <a:pt x="842464" y="118798"/>
                </a:lnTo>
                <a:lnTo>
                  <a:pt x="854780" y="132307"/>
                </a:lnTo>
                <a:lnTo>
                  <a:pt x="865508" y="146610"/>
                </a:lnTo>
                <a:lnTo>
                  <a:pt x="876235" y="160516"/>
                </a:lnTo>
                <a:lnTo>
                  <a:pt x="885374" y="175615"/>
                </a:lnTo>
                <a:lnTo>
                  <a:pt x="894115" y="190315"/>
                </a:lnTo>
                <a:lnTo>
                  <a:pt x="901664" y="205811"/>
                </a:lnTo>
                <a:lnTo>
                  <a:pt x="908815" y="221306"/>
                </a:lnTo>
                <a:lnTo>
                  <a:pt x="915172" y="237596"/>
                </a:lnTo>
                <a:lnTo>
                  <a:pt x="920337" y="253886"/>
                </a:lnTo>
                <a:lnTo>
                  <a:pt x="924708" y="270574"/>
                </a:lnTo>
                <a:lnTo>
                  <a:pt x="928284" y="287658"/>
                </a:lnTo>
                <a:lnTo>
                  <a:pt x="931462" y="304743"/>
                </a:lnTo>
                <a:lnTo>
                  <a:pt x="933449" y="322622"/>
                </a:lnTo>
                <a:lnTo>
                  <a:pt x="934641" y="340502"/>
                </a:lnTo>
                <a:lnTo>
                  <a:pt x="935038" y="359175"/>
                </a:lnTo>
                <a:lnTo>
                  <a:pt x="934641" y="377452"/>
                </a:lnTo>
                <a:lnTo>
                  <a:pt x="933449" y="395331"/>
                </a:lnTo>
                <a:lnTo>
                  <a:pt x="931462" y="413211"/>
                </a:lnTo>
                <a:lnTo>
                  <a:pt x="928284" y="430693"/>
                </a:lnTo>
                <a:lnTo>
                  <a:pt x="924708" y="447777"/>
                </a:lnTo>
                <a:lnTo>
                  <a:pt x="920337" y="464465"/>
                </a:lnTo>
                <a:lnTo>
                  <a:pt x="915172" y="480755"/>
                </a:lnTo>
                <a:lnTo>
                  <a:pt x="908815" y="496647"/>
                </a:lnTo>
                <a:lnTo>
                  <a:pt x="901664" y="512540"/>
                </a:lnTo>
                <a:lnTo>
                  <a:pt x="894115" y="527638"/>
                </a:lnTo>
                <a:lnTo>
                  <a:pt x="885374" y="543134"/>
                </a:lnTo>
                <a:lnTo>
                  <a:pt x="876235" y="557437"/>
                </a:lnTo>
                <a:lnTo>
                  <a:pt x="865508" y="572138"/>
                </a:lnTo>
                <a:lnTo>
                  <a:pt x="854780" y="585647"/>
                </a:lnTo>
                <a:lnTo>
                  <a:pt x="842464" y="599553"/>
                </a:lnTo>
                <a:lnTo>
                  <a:pt x="830147" y="612664"/>
                </a:lnTo>
                <a:lnTo>
                  <a:pt x="830147" y="613061"/>
                </a:lnTo>
                <a:lnTo>
                  <a:pt x="822201" y="620611"/>
                </a:lnTo>
                <a:lnTo>
                  <a:pt x="813857" y="628160"/>
                </a:lnTo>
                <a:lnTo>
                  <a:pt x="805911" y="634914"/>
                </a:lnTo>
                <a:lnTo>
                  <a:pt x="797964" y="641668"/>
                </a:lnTo>
                <a:lnTo>
                  <a:pt x="791607" y="619419"/>
                </a:lnTo>
                <a:lnTo>
                  <a:pt x="785250" y="597963"/>
                </a:lnTo>
                <a:lnTo>
                  <a:pt x="778496" y="576111"/>
                </a:lnTo>
                <a:lnTo>
                  <a:pt x="771344" y="553861"/>
                </a:lnTo>
                <a:lnTo>
                  <a:pt x="780880" y="543928"/>
                </a:lnTo>
                <a:lnTo>
                  <a:pt x="790018" y="533201"/>
                </a:lnTo>
                <a:lnTo>
                  <a:pt x="798759" y="522473"/>
                </a:lnTo>
                <a:lnTo>
                  <a:pt x="806705" y="511745"/>
                </a:lnTo>
                <a:lnTo>
                  <a:pt x="813857" y="500223"/>
                </a:lnTo>
                <a:lnTo>
                  <a:pt x="820611" y="488701"/>
                </a:lnTo>
                <a:lnTo>
                  <a:pt x="826571" y="476782"/>
                </a:lnTo>
                <a:lnTo>
                  <a:pt x="831736" y="464862"/>
                </a:lnTo>
                <a:lnTo>
                  <a:pt x="836504" y="452545"/>
                </a:lnTo>
                <a:lnTo>
                  <a:pt x="840477" y="439831"/>
                </a:lnTo>
                <a:lnTo>
                  <a:pt x="844053" y="427117"/>
                </a:lnTo>
                <a:lnTo>
                  <a:pt x="846834" y="414005"/>
                </a:lnTo>
                <a:lnTo>
                  <a:pt x="849218" y="400894"/>
                </a:lnTo>
                <a:lnTo>
                  <a:pt x="850807" y="386988"/>
                </a:lnTo>
                <a:lnTo>
                  <a:pt x="851602" y="373479"/>
                </a:lnTo>
                <a:lnTo>
                  <a:pt x="851999" y="359175"/>
                </a:lnTo>
                <a:lnTo>
                  <a:pt x="851602" y="344872"/>
                </a:lnTo>
                <a:lnTo>
                  <a:pt x="850807" y="330966"/>
                </a:lnTo>
                <a:lnTo>
                  <a:pt x="849218" y="317457"/>
                </a:lnTo>
                <a:lnTo>
                  <a:pt x="846834" y="303948"/>
                </a:lnTo>
                <a:lnTo>
                  <a:pt x="844053" y="291234"/>
                </a:lnTo>
                <a:lnTo>
                  <a:pt x="840477" y="278123"/>
                </a:lnTo>
                <a:lnTo>
                  <a:pt x="836504" y="265806"/>
                </a:lnTo>
                <a:lnTo>
                  <a:pt x="831736" y="253092"/>
                </a:lnTo>
                <a:lnTo>
                  <a:pt x="826571" y="241172"/>
                </a:lnTo>
                <a:lnTo>
                  <a:pt x="820611" y="229253"/>
                </a:lnTo>
                <a:lnTo>
                  <a:pt x="813460" y="217730"/>
                </a:lnTo>
                <a:lnTo>
                  <a:pt x="806308" y="206605"/>
                </a:lnTo>
                <a:lnTo>
                  <a:pt x="798759" y="195481"/>
                </a:lnTo>
                <a:lnTo>
                  <a:pt x="789621" y="185150"/>
                </a:lnTo>
                <a:lnTo>
                  <a:pt x="780880" y="174820"/>
                </a:lnTo>
                <a:lnTo>
                  <a:pt x="770947" y="164092"/>
                </a:lnTo>
                <a:lnTo>
                  <a:pt x="760617" y="154556"/>
                </a:lnTo>
                <a:lnTo>
                  <a:pt x="750287" y="145021"/>
                </a:lnTo>
                <a:lnTo>
                  <a:pt x="739559" y="136677"/>
                </a:lnTo>
                <a:lnTo>
                  <a:pt x="728434" y="129128"/>
                </a:lnTo>
                <a:lnTo>
                  <a:pt x="717310" y="121976"/>
                </a:lnTo>
                <a:lnTo>
                  <a:pt x="705788" y="114825"/>
                </a:lnTo>
                <a:lnTo>
                  <a:pt x="693868" y="108865"/>
                </a:lnTo>
                <a:lnTo>
                  <a:pt x="682346" y="103700"/>
                </a:lnTo>
                <a:lnTo>
                  <a:pt x="669632" y="98932"/>
                </a:lnTo>
                <a:lnTo>
                  <a:pt x="657315" y="94959"/>
                </a:lnTo>
                <a:lnTo>
                  <a:pt x="644204" y="91383"/>
                </a:lnTo>
                <a:lnTo>
                  <a:pt x="631490" y="88204"/>
                </a:lnTo>
                <a:lnTo>
                  <a:pt x="617584" y="86218"/>
                </a:lnTo>
                <a:lnTo>
                  <a:pt x="604472" y="84628"/>
                </a:lnTo>
                <a:lnTo>
                  <a:pt x="590169" y="83436"/>
                </a:lnTo>
                <a:lnTo>
                  <a:pt x="576263" y="83436"/>
                </a:lnTo>
                <a:lnTo>
                  <a:pt x="561960" y="83436"/>
                </a:lnTo>
                <a:lnTo>
                  <a:pt x="548451" y="84628"/>
                </a:lnTo>
                <a:lnTo>
                  <a:pt x="534545" y="86218"/>
                </a:lnTo>
                <a:lnTo>
                  <a:pt x="521434" y="88204"/>
                </a:lnTo>
                <a:lnTo>
                  <a:pt x="507925" y="91383"/>
                </a:lnTo>
                <a:lnTo>
                  <a:pt x="495211" y="94959"/>
                </a:lnTo>
                <a:lnTo>
                  <a:pt x="482497" y="98932"/>
                </a:lnTo>
                <a:lnTo>
                  <a:pt x="470578" y="103700"/>
                </a:lnTo>
                <a:lnTo>
                  <a:pt x="458658" y="108865"/>
                </a:lnTo>
                <a:lnTo>
                  <a:pt x="446341" y="114825"/>
                </a:lnTo>
                <a:lnTo>
                  <a:pt x="435217" y="121976"/>
                </a:lnTo>
                <a:lnTo>
                  <a:pt x="423694" y="129128"/>
                </a:lnTo>
                <a:lnTo>
                  <a:pt x="412967" y="136677"/>
                </a:lnTo>
                <a:lnTo>
                  <a:pt x="401842" y="145021"/>
                </a:lnTo>
                <a:lnTo>
                  <a:pt x="391512" y="154556"/>
                </a:lnTo>
                <a:lnTo>
                  <a:pt x="381579" y="164092"/>
                </a:lnTo>
                <a:lnTo>
                  <a:pt x="381182" y="164092"/>
                </a:lnTo>
                <a:lnTo>
                  <a:pt x="371249" y="174820"/>
                </a:lnTo>
                <a:lnTo>
                  <a:pt x="362111" y="185150"/>
                </a:lnTo>
                <a:lnTo>
                  <a:pt x="353767" y="195481"/>
                </a:lnTo>
                <a:lnTo>
                  <a:pt x="345821" y="207003"/>
                </a:lnTo>
                <a:lnTo>
                  <a:pt x="338669" y="218128"/>
                </a:lnTo>
                <a:lnTo>
                  <a:pt x="331915" y="229253"/>
                </a:lnTo>
                <a:lnTo>
                  <a:pt x="325955" y="241172"/>
                </a:lnTo>
                <a:lnTo>
                  <a:pt x="320790" y="253092"/>
                </a:lnTo>
                <a:lnTo>
                  <a:pt x="315625" y="265806"/>
                </a:lnTo>
                <a:lnTo>
                  <a:pt x="311652" y="278123"/>
                </a:lnTo>
                <a:lnTo>
                  <a:pt x="308473" y="291234"/>
                </a:lnTo>
                <a:lnTo>
                  <a:pt x="305692" y="303948"/>
                </a:lnTo>
                <a:lnTo>
                  <a:pt x="303308" y="317457"/>
                </a:lnTo>
                <a:lnTo>
                  <a:pt x="301719" y="330966"/>
                </a:lnTo>
                <a:lnTo>
                  <a:pt x="300924" y="345269"/>
                </a:lnTo>
                <a:lnTo>
                  <a:pt x="300527" y="359175"/>
                </a:lnTo>
                <a:lnTo>
                  <a:pt x="300924" y="373479"/>
                </a:lnTo>
                <a:lnTo>
                  <a:pt x="301719" y="386988"/>
                </a:lnTo>
                <a:lnTo>
                  <a:pt x="303308" y="400894"/>
                </a:lnTo>
                <a:lnTo>
                  <a:pt x="305692" y="414005"/>
                </a:lnTo>
                <a:lnTo>
                  <a:pt x="308473" y="427514"/>
                </a:lnTo>
                <a:lnTo>
                  <a:pt x="311652" y="440228"/>
                </a:lnTo>
                <a:lnTo>
                  <a:pt x="315625" y="452545"/>
                </a:lnTo>
                <a:lnTo>
                  <a:pt x="320790" y="464862"/>
                </a:lnTo>
                <a:lnTo>
                  <a:pt x="325955" y="476782"/>
                </a:lnTo>
                <a:lnTo>
                  <a:pt x="331915" y="489098"/>
                </a:lnTo>
                <a:lnTo>
                  <a:pt x="338669" y="500223"/>
                </a:lnTo>
                <a:lnTo>
                  <a:pt x="345821" y="511745"/>
                </a:lnTo>
                <a:lnTo>
                  <a:pt x="353767" y="522870"/>
                </a:lnTo>
                <a:lnTo>
                  <a:pt x="362111" y="533201"/>
                </a:lnTo>
                <a:lnTo>
                  <a:pt x="371249" y="543928"/>
                </a:lnTo>
                <a:lnTo>
                  <a:pt x="381182" y="554258"/>
                </a:lnTo>
                <a:lnTo>
                  <a:pt x="387539" y="560218"/>
                </a:lnTo>
                <a:lnTo>
                  <a:pt x="393896" y="566575"/>
                </a:lnTo>
                <a:lnTo>
                  <a:pt x="400650" y="572138"/>
                </a:lnTo>
                <a:lnTo>
                  <a:pt x="407405" y="577700"/>
                </a:lnTo>
                <a:lnTo>
                  <a:pt x="414159" y="582468"/>
                </a:lnTo>
                <a:lnTo>
                  <a:pt x="420913" y="587633"/>
                </a:lnTo>
                <a:lnTo>
                  <a:pt x="428065" y="592401"/>
                </a:lnTo>
                <a:lnTo>
                  <a:pt x="435614" y="597169"/>
                </a:lnTo>
                <a:lnTo>
                  <a:pt x="442368" y="601142"/>
                </a:lnTo>
                <a:lnTo>
                  <a:pt x="449917" y="605115"/>
                </a:lnTo>
                <a:lnTo>
                  <a:pt x="457069" y="608691"/>
                </a:lnTo>
                <a:lnTo>
                  <a:pt x="465015" y="612267"/>
                </a:lnTo>
                <a:lnTo>
                  <a:pt x="472564" y="615445"/>
                </a:lnTo>
                <a:lnTo>
                  <a:pt x="480113" y="618227"/>
                </a:lnTo>
                <a:lnTo>
                  <a:pt x="488457" y="621008"/>
                </a:lnTo>
                <a:lnTo>
                  <a:pt x="496403" y="623789"/>
                </a:lnTo>
                <a:lnTo>
                  <a:pt x="498787" y="634914"/>
                </a:lnTo>
                <a:lnTo>
                  <a:pt x="501171" y="645642"/>
                </a:lnTo>
                <a:lnTo>
                  <a:pt x="505541" y="667891"/>
                </a:lnTo>
                <a:lnTo>
                  <a:pt x="508720" y="690141"/>
                </a:lnTo>
                <a:lnTo>
                  <a:pt x="511501" y="712788"/>
                </a:lnTo>
                <a:lnTo>
                  <a:pt x="498390" y="710404"/>
                </a:lnTo>
                <a:lnTo>
                  <a:pt x="484881" y="707226"/>
                </a:lnTo>
                <a:lnTo>
                  <a:pt x="472167" y="703253"/>
                </a:lnTo>
                <a:lnTo>
                  <a:pt x="459453" y="699279"/>
                </a:lnTo>
                <a:lnTo>
                  <a:pt x="446739" y="694909"/>
                </a:lnTo>
                <a:lnTo>
                  <a:pt x="434819" y="690141"/>
                </a:lnTo>
                <a:lnTo>
                  <a:pt x="422503" y="684579"/>
                </a:lnTo>
                <a:lnTo>
                  <a:pt x="410583" y="678619"/>
                </a:lnTo>
                <a:lnTo>
                  <a:pt x="398664" y="671864"/>
                </a:lnTo>
                <a:lnTo>
                  <a:pt x="387142" y="665110"/>
                </a:lnTo>
                <a:lnTo>
                  <a:pt x="376017" y="657561"/>
                </a:lnTo>
                <a:lnTo>
                  <a:pt x="364892" y="649615"/>
                </a:lnTo>
                <a:lnTo>
                  <a:pt x="354164" y="641271"/>
                </a:lnTo>
                <a:lnTo>
                  <a:pt x="343040" y="632133"/>
                </a:lnTo>
                <a:lnTo>
                  <a:pt x="332709" y="622994"/>
                </a:lnTo>
                <a:lnTo>
                  <a:pt x="322379" y="612664"/>
                </a:lnTo>
                <a:lnTo>
                  <a:pt x="309665" y="599553"/>
                </a:lnTo>
                <a:lnTo>
                  <a:pt x="297746" y="585647"/>
                </a:lnTo>
                <a:lnTo>
                  <a:pt x="286621" y="572138"/>
                </a:lnTo>
                <a:lnTo>
                  <a:pt x="276291" y="557437"/>
                </a:lnTo>
                <a:lnTo>
                  <a:pt x="267153" y="543134"/>
                </a:lnTo>
                <a:lnTo>
                  <a:pt x="258412" y="527638"/>
                </a:lnTo>
                <a:lnTo>
                  <a:pt x="250465" y="512540"/>
                </a:lnTo>
                <a:lnTo>
                  <a:pt x="243711" y="496647"/>
                </a:lnTo>
                <a:lnTo>
                  <a:pt x="237751" y="480755"/>
                </a:lnTo>
                <a:lnTo>
                  <a:pt x="231792" y="464465"/>
                </a:lnTo>
                <a:lnTo>
                  <a:pt x="227421" y="447777"/>
                </a:lnTo>
                <a:lnTo>
                  <a:pt x="223845" y="430693"/>
                </a:lnTo>
                <a:lnTo>
                  <a:pt x="221064" y="413211"/>
                </a:lnTo>
                <a:lnTo>
                  <a:pt x="219078" y="395331"/>
                </a:lnTo>
                <a:lnTo>
                  <a:pt x="217886" y="377452"/>
                </a:lnTo>
                <a:lnTo>
                  <a:pt x="217488" y="359175"/>
                </a:lnTo>
                <a:lnTo>
                  <a:pt x="217886" y="340502"/>
                </a:lnTo>
                <a:lnTo>
                  <a:pt x="219078" y="322622"/>
                </a:lnTo>
                <a:lnTo>
                  <a:pt x="221064" y="304743"/>
                </a:lnTo>
                <a:lnTo>
                  <a:pt x="223845" y="287658"/>
                </a:lnTo>
                <a:lnTo>
                  <a:pt x="227421" y="270574"/>
                </a:lnTo>
                <a:lnTo>
                  <a:pt x="231792" y="253886"/>
                </a:lnTo>
                <a:lnTo>
                  <a:pt x="237751" y="237596"/>
                </a:lnTo>
                <a:lnTo>
                  <a:pt x="243711" y="221306"/>
                </a:lnTo>
                <a:lnTo>
                  <a:pt x="250465" y="205811"/>
                </a:lnTo>
                <a:lnTo>
                  <a:pt x="258412" y="190315"/>
                </a:lnTo>
                <a:lnTo>
                  <a:pt x="267153" y="175615"/>
                </a:lnTo>
                <a:lnTo>
                  <a:pt x="276291" y="160516"/>
                </a:lnTo>
                <a:lnTo>
                  <a:pt x="286621" y="146610"/>
                </a:lnTo>
                <a:lnTo>
                  <a:pt x="297746" y="132307"/>
                </a:lnTo>
                <a:lnTo>
                  <a:pt x="309665" y="118798"/>
                </a:lnTo>
                <a:lnTo>
                  <a:pt x="322379" y="105289"/>
                </a:lnTo>
                <a:lnTo>
                  <a:pt x="335491" y="92575"/>
                </a:lnTo>
                <a:lnTo>
                  <a:pt x="349397" y="80655"/>
                </a:lnTo>
                <a:lnTo>
                  <a:pt x="363303" y="69530"/>
                </a:lnTo>
                <a:lnTo>
                  <a:pt x="378003" y="59200"/>
                </a:lnTo>
                <a:lnTo>
                  <a:pt x="392307" y="50062"/>
                </a:lnTo>
                <a:lnTo>
                  <a:pt x="407405" y="41321"/>
                </a:lnTo>
                <a:lnTo>
                  <a:pt x="422900" y="33374"/>
                </a:lnTo>
                <a:lnTo>
                  <a:pt x="438395" y="26620"/>
                </a:lnTo>
                <a:lnTo>
                  <a:pt x="454288" y="20263"/>
                </a:lnTo>
                <a:lnTo>
                  <a:pt x="470975" y="15098"/>
                </a:lnTo>
                <a:lnTo>
                  <a:pt x="487662" y="10727"/>
                </a:lnTo>
                <a:lnTo>
                  <a:pt x="504747" y="7151"/>
                </a:lnTo>
                <a:lnTo>
                  <a:pt x="522228" y="3973"/>
                </a:lnTo>
                <a:lnTo>
                  <a:pt x="539710" y="1589"/>
                </a:lnTo>
                <a:lnTo>
                  <a:pt x="557589" y="397"/>
                </a:lnTo>
                <a:lnTo>
                  <a:pt x="576263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8" name=" 2050"/>
          <p:cNvSpPr/>
          <p:nvPr/>
        </p:nvSpPr>
        <p:spPr bwMode="auto">
          <a:xfrm>
            <a:off x="6434890" y="2048977"/>
            <a:ext cx="389419" cy="524869"/>
          </a:xfrm>
          <a:custGeom>
            <a:avLst/>
            <a:gdLst/>
            <a:ahLst/>
            <a:cxnLst/>
            <a:rect l="0" t="0" r="r" b="b"/>
            <a:pathLst>
              <a:path w="1646238" h="2433638">
                <a:moveTo>
                  <a:pt x="577732" y="161925"/>
                </a:moveTo>
                <a:lnTo>
                  <a:pt x="586070" y="162719"/>
                </a:lnTo>
                <a:lnTo>
                  <a:pt x="593614" y="163910"/>
                </a:lnTo>
                <a:lnTo>
                  <a:pt x="597585" y="164703"/>
                </a:lnTo>
                <a:lnTo>
                  <a:pt x="601953" y="165894"/>
                </a:lnTo>
                <a:lnTo>
                  <a:pt x="605526" y="167482"/>
                </a:lnTo>
                <a:lnTo>
                  <a:pt x="609100" y="169069"/>
                </a:lnTo>
                <a:lnTo>
                  <a:pt x="612674" y="171053"/>
                </a:lnTo>
                <a:lnTo>
                  <a:pt x="616247" y="173435"/>
                </a:lnTo>
                <a:lnTo>
                  <a:pt x="619821" y="176610"/>
                </a:lnTo>
                <a:lnTo>
                  <a:pt x="623394" y="179388"/>
                </a:lnTo>
                <a:lnTo>
                  <a:pt x="626968" y="182563"/>
                </a:lnTo>
                <a:lnTo>
                  <a:pt x="630145" y="186135"/>
                </a:lnTo>
                <a:lnTo>
                  <a:pt x="633321" y="190103"/>
                </a:lnTo>
                <a:lnTo>
                  <a:pt x="636498" y="194469"/>
                </a:lnTo>
                <a:lnTo>
                  <a:pt x="639674" y="199232"/>
                </a:lnTo>
                <a:lnTo>
                  <a:pt x="642454" y="204788"/>
                </a:lnTo>
                <a:lnTo>
                  <a:pt x="645233" y="210344"/>
                </a:lnTo>
                <a:lnTo>
                  <a:pt x="648013" y="216297"/>
                </a:lnTo>
                <a:lnTo>
                  <a:pt x="650792" y="222647"/>
                </a:lnTo>
                <a:lnTo>
                  <a:pt x="653969" y="229394"/>
                </a:lnTo>
                <a:lnTo>
                  <a:pt x="656351" y="237332"/>
                </a:lnTo>
                <a:lnTo>
                  <a:pt x="658733" y="245269"/>
                </a:lnTo>
                <a:lnTo>
                  <a:pt x="838208" y="927100"/>
                </a:lnTo>
                <a:lnTo>
                  <a:pt x="840193" y="928291"/>
                </a:lnTo>
                <a:lnTo>
                  <a:pt x="841781" y="933450"/>
                </a:lnTo>
                <a:lnTo>
                  <a:pt x="899356" y="921941"/>
                </a:lnTo>
                <a:lnTo>
                  <a:pt x="911665" y="922338"/>
                </a:lnTo>
                <a:lnTo>
                  <a:pt x="923180" y="923529"/>
                </a:lnTo>
                <a:lnTo>
                  <a:pt x="935489" y="924719"/>
                </a:lnTo>
                <a:lnTo>
                  <a:pt x="946607" y="926704"/>
                </a:lnTo>
                <a:lnTo>
                  <a:pt x="957725" y="929482"/>
                </a:lnTo>
                <a:lnTo>
                  <a:pt x="969240" y="932657"/>
                </a:lnTo>
                <a:lnTo>
                  <a:pt x="979960" y="936229"/>
                </a:lnTo>
                <a:lnTo>
                  <a:pt x="991078" y="939800"/>
                </a:lnTo>
                <a:lnTo>
                  <a:pt x="1001402" y="944166"/>
                </a:lnTo>
                <a:lnTo>
                  <a:pt x="1011726" y="948929"/>
                </a:lnTo>
                <a:lnTo>
                  <a:pt x="1022049" y="954485"/>
                </a:lnTo>
                <a:lnTo>
                  <a:pt x="1031976" y="960438"/>
                </a:lnTo>
                <a:lnTo>
                  <a:pt x="1041506" y="966788"/>
                </a:lnTo>
                <a:lnTo>
                  <a:pt x="1051432" y="973535"/>
                </a:lnTo>
                <a:lnTo>
                  <a:pt x="1060565" y="980679"/>
                </a:lnTo>
                <a:lnTo>
                  <a:pt x="1069697" y="988616"/>
                </a:lnTo>
                <a:lnTo>
                  <a:pt x="1076050" y="994172"/>
                </a:lnTo>
                <a:lnTo>
                  <a:pt x="1081212" y="999729"/>
                </a:lnTo>
                <a:lnTo>
                  <a:pt x="1086374" y="1005682"/>
                </a:lnTo>
                <a:lnTo>
                  <a:pt x="1090345" y="1012032"/>
                </a:lnTo>
                <a:lnTo>
                  <a:pt x="1126478" y="1071960"/>
                </a:lnTo>
                <a:lnTo>
                  <a:pt x="1183258" y="1074341"/>
                </a:lnTo>
                <a:lnTo>
                  <a:pt x="1184847" y="1075532"/>
                </a:lnTo>
                <a:lnTo>
                  <a:pt x="1199538" y="1077913"/>
                </a:lnTo>
                <a:lnTo>
                  <a:pt x="1214230" y="1081088"/>
                </a:lnTo>
                <a:lnTo>
                  <a:pt x="1228524" y="1085057"/>
                </a:lnTo>
                <a:lnTo>
                  <a:pt x="1242818" y="1089422"/>
                </a:lnTo>
                <a:lnTo>
                  <a:pt x="1256716" y="1094582"/>
                </a:lnTo>
                <a:lnTo>
                  <a:pt x="1271010" y="1100932"/>
                </a:lnTo>
                <a:lnTo>
                  <a:pt x="1284510" y="1106885"/>
                </a:lnTo>
                <a:lnTo>
                  <a:pt x="1298011" y="1114029"/>
                </a:lnTo>
                <a:lnTo>
                  <a:pt x="1310717" y="1121172"/>
                </a:lnTo>
                <a:lnTo>
                  <a:pt x="1323820" y="1129507"/>
                </a:lnTo>
                <a:lnTo>
                  <a:pt x="1336129" y="1137444"/>
                </a:lnTo>
                <a:lnTo>
                  <a:pt x="1348041" y="1146175"/>
                </a:lnTo>
                <a:lnTo>
                  <a:pt x="1359953" y="1155700"/>
                </a:lnTo>
                <a:lnTo>
                  <a:pt x="1371071" y="1165225"/>
                </a:lnTo>
                <a:lnTo>
                  <a:pt x="1381792" y="1175147"/>
                </a:lnTo>
                <a:lnTo>
                  <a:pt x="1392115" y="1185863"/>
                </a:lnTo>
                <a:lnTo>
                  <a:pt x="1408792" y="1204119"/>
                </a:lnTo>
                <a:lnTo>
                  <a:pt x="1424278" y="1223566"/>
                </a:lnTo>
                <a:lnTo>
                  <a:pt x="1439763" y="1243410"/>
                </a:lnTo>
                <a:lnTo>
                  <a:pt x="1454058" y="1263254"/>
                </a:lnTo>
                <a:lnTo>
                  <a:pt x="1467955" y="1283891"/>
                </a:lnTo>
                <a:lnTo>
                  <a:pt x="1480264" y="1305322"/>
                </a:lnTo>
                <a:lnTo>
                  <a:pt x="1492970" y="1327150"/>
                </a:lnTo>
                <a:lnTo>
                  <a:pt x="1504088" y="1348582"/>
                </a:lnTo>
                <a:lnTo>
                  <a:pt x="1505279" y="1351360"/>
                </a:lnTo>
                <a:lnTo>
                  <a:pt x="1506471" y="1352154"/>
                </a:lnTo>
                <a:lnTo>
                  <a:pt x="1508059" y="1352550"/>
                </a:lnTo>
                <a:lnTo>
                  <a:pt x="1518780" y="1353344"/>
                </a:lnTo>
                <a:lnTo>
                  <a:pt x="1528309" y="1355329"/>
                </a:lnTo>
                <a:lnTo>
                  <a:pt x="1537839" y="1357710"/>
                </a:lnTo>
                <a:lnTo>
                  <a:pt x="1546971" y="1360885"/>
                </a:lnTo>
                <a:lnTo>
                  <a:pt x="1555707" y="1364457"/>
                </a:lnTo>
                <a:lnTo>
                  <a:pt x="1563648" y="1368822"/>
                </a:lnTo>
                <a:lnTo>
                  <a:pt x="1571590" y="1373982"/>
                </a:lnTo>
                <a:lnTo>
                  <a:pt x="1578737" y="1379935"/>
                </a:lnTo>
                <a:lnTo>
                  <a:pt x="1585487" y="1385888"/>
                </a:lnTo>
                <a:lnTo>
                  <a:pt x="1591840" y="1392238"/>
                </a:lnTo>
                <a:lnTo>
                  <a:pt x="1597796" y="1398985"/>
                </a:lnTo>
                <a:lnTo>
                  <a:pt x="1603752" y="1406525"/>
                </a:lnTo>
                <a:lnTo>
                  <a:pt x="1608914" y="1413669"/>
                </a:lnTo>
                <a:lnTo>
                  <a:pt x="1613678" y="1421607"/>
                </a:lnTo>
                <a:lnTo>
                  <a:pt x="1618046" y="1429544"/>
                </a:lnTo>
                <a:lnTo>
                  <a:pt x="1622017" y="1437879"/>
                </a:lnTo>
                <a:lnTo>
                  <a:pt x="1625988" y="1446213"/>
                </a:lnTo>
                <a:lnTo>
                  <a:pt x="1629561" y="1454547"/>
                </a:lnTo>
                <a:lnTo>
                  <a:pt x="1632738" y="1463279"/>
                </a:lnTo>
                <a:lnTo>
                  <a:pt x="1635517" y="1471613"/>
                </a:lnTo>
                <a:lnTo>
                  <a:pt x="1637900" y="1479947"/>
                </a:lnTo>
                <a:lnTo>
                  <a:pt x="1639885" y="1488282"/>
                </a:lnTo>
                <a:lnTo>
                  <a:pt x="1641473" y="1497013"/>
                </a:lnTo>
                <a:lnTo>
                  <a:pt x="1643062" y="1504950"/>
                </a:lnTo>
                <a:lnTo>
                  <a:pt x="1644253" y="1512491"/>
                </a:lnTo>
                <a:lnTo>
                  <a:pt x="1645047" y="1520429"/>
                </a:lnTo>
                <a:lnTo>
                  <a:pt x="1645841" y="1527969"/>
                </a:lnTo>
                <a:lnTo>
                  <a:pt x="1646238" y="1534716"/>
                </a:lnTo>
                <a:lnTo>
                  <a:pt x="1646238" y="1541463"/>
                </a:lnTo>
                <a:lnTo>
                  <a:pt x="1646238" y="1548210"/>
                </a:lnTo>
                <a:lnTo>
                  <a:pt x="1645841" y="1553766"/>
                </a:lnTo>
                <a:lnTo>
                  <a:pt x="1645444" y="1558925"/>
                </a:lnTo>
                <a:lnTo>
                  <a:pt x="1643458" y="1570832"/>
                </a:lnTo>
                <a:lnTo>
                  <a:pt x="1642267" y="1583532"/>
                </a:lnTo>
                <a:lnTo>
                  <a:pt x="1641473" y="1595835"/>
                </a:lnTo>
                <a:lnTo>
                  <a:pt x="1640679" y="1608535"/>
                </a:lnTo>
                <a:lnTo>
                  <a:pt x="1634723" y="1749029"/>
                </a:lnTo>
                <a:lnTo>
                  <a:pt x="1628370" y="1889126"/>
                </a:lnTo>
                <a:lnTo>
                  <a:pt x="1627973" y="1902222"/>
                </a:lnTo>
                <a:lnTo>
                  <a:pt x="1626385" y="1915716"/>
                </a:lnTo>
                <a:lnTo>
                  <a:pt x="1625194" y="1928416"/>
                </a:lnTo>
                <a:lnTo>
                  <a:pt x="1623208" y="1941910"/>
                </a:lnTo>
                <a:lnTo>
                  <a:pt x="1621223" y="1954610"/>
                </a:lnTo>
                <a:lnTo>
                  <a:pt x="1618840" y="1968104"/>
                </a:lnTo>
                <a:lnTo>
                  <a:pt x="1616061" y="1980804"/>
                </a:lnTo>
                <a:lnTo>
                  <a:pt x="1612884" y="1993504"/>
                </a:lnTo>
                <a:lnTo>
                  <a:pt x="1604546" y="2026444"/>
                </a:lnTo>
                <a:lnTo>
                  <a:pt x="1595414" y="2058988"/>
                </a:lnTo>
                <a:lnTo>
                  <a:pt x="1586281" y="2091532"/>
                </a:lnTo>
                <a:lnTo>
                  <a:pt x="1577148" y="2123679"/>
                </a:lnTo>
                <a:lnTo>
                  <a:pt x="1579134" y="2125663"/>
                </a:lnTo>
                <a:lnTo>
                  <a:pt x="1617252" y="2294732"/>
                </a:lnTo>
                <a:lnTo>
                  <a:pt x="1571590" y="2303463"/>
                </a:lnTo>
                <a:lnTo>
                  <a:pt x="1487411" y="2318147"/>
                </a:lnTo>
                <a:lnTo>
                  <a:pt x="1251951" y="2359026"/>
                </a:lnTo>
                <a:lnTo>
                  <a:pt x="1000608" y="2402285"/>
                </a:lnTo>
                <a:lnTo>
                  <a:pt x="897370" y="2420541"/>
                </a:lnTo>
                <a:lnTo>
                  <a:pt x="824310" y="2433638"/>
                </a:lnTo>
                <a:lnTo>
                  <a:pt x="785398" y="2236391"/>
                </a:lnTo>
                <a:lnTo>
                  <a:pt x="781030" y="2228851"/>
                </a:lnTo>
                <a:lnTo>
                  <a:pt x="776662" y="2221707"/>
                </a:lnTo>
                <a:lnTo>
                  <a:pt x="771897" y="2214563"/>
                </a:lnTo>
                <a:lnTo>
                  <a:pt x="767133" y="2207816"/>
                </a:lnTo>
                <a:lnTo>
                  <a:pt x="761574" y="2201069"/>
                </a:lnTo>
                <a:lnTo>
                  <a:pt x="756015" y="2194719"/>
                </a:lnTo>
                <a:lnTo>
                  <a:pt x="750456" y="2188369"/>
                </a:lnTo>
                <a:lnTo>
                  <a:pt x="744897" y="2182416"/>
                </a:lnTo>
                <a:lnTo>
                  <a:pt x="738544" y="2176463"/>
                </a:lnTo>
                <a:lnTo>
                  <a:pt x="732191" y="2170907"/>
                </a:lnTo>
                <a:lnTo>
                  <a:pt x="725441" y="2165351"/>
                </a:lnTo>
                <a:lnTo>
                  <a:pt x="719088" y="2159794"/>
                </a:lnTo>
                <a:lnTo>
                  <a:pt x="711940" y="2155032"/>
                </a:lnTo>
                <a:lnTo>
                  <a:pt x="704396" y="2149873"/>
                </a:lnTo>
                <a:lnTo>
                  <a:pt x="697249" y="2145507"/>
                </a:lnTo>
                <a:lnTo>
                  <a:pt x="689705" y="2141141"/>
                </a:lnTo>
                <a:lnTo>
                  <a:pt x="678984" y="2135585"/>
                </a:lnTo>
                <a:lnTo>
                  <a:pt x="668660" y="2130029"/>
                </a:lnTo>
                <a:lnTo>
                  <a:pt x="648807" y="2118519"/>
                </a:lnTo>
                <a:lnTo>
                  <a:pt x="630145" y="2106216"/>
                </a:lnTo>
                <a:lnTo>
                  <a:pt x="611482" y="2093119"/>
                </a:lnTo>
                <a:lnTo>
                  <a:pt x="593217" y="2080022"/>
                </a:lnTo>
                <a:lnTo>
                  <a:pt x="576144" y="2065735"/>
                </a:lnTo>
                <a:lnTo>
                  <a:pt x="559070" y="2051447"/>
                </a:lnTo>
                <a:lnTo>
                  <a:pt x="543187" y="2035969"/>
                </a:lnTo>
                <a:lnTo>
                  <a:pt x="526907" y="2020491"/>
                </a:lnTo>
                <a:lnTo>
                  <a:pt x="511422" y="2004616"/>
                </a:lnTo>
                <a:lnTo>
                  <a:pt x="496333" y="1988344"/>
                </a:lnTo>
                <a:lnTo>
                  <a:pt x="481245" y="1971676"/>
                </a:lnTo>
                <a:lnTo>
                  <a:pt x="466951" y="1954610"/>
                </a:lnTo>
                <a:lnTo>
                  <a:pt x="452259" y="1937147"/>
                </a:lnTo>
                <a:lnTo>
                  <a:pt x="424067" y="1902222"/>
                </a:lnTo>
                <a:lnTo>
                  <a:pt x="418111" y="1894285"/>
                </a:lnTo>
                <a:lnTo>
                  <a:pt x="412552" y="1886744"/>
                </a:lnTo>
                <a:lnTo>
                  <a:pt x="401435" y="1870472"/>
                </a:lnTo>
                <a:lnTo>
                  <a:pt x="391508" y="1853804"/>
                </a:lnTo>
                <a:lnTo>
                  <a:pt x="381978" y="1837532"/>
                </a:lnTo>
                <a:lnTo>
                  <a:pt x="372846" y="1820069"/>
                </a:lnTo>
                <a:lnTo>
                  <a:pt x="364110" y="1803401"/>
                </a:lnTo>
                <a:lnTo>
                  <a:pt x="356169" y="1785541"/>
                </a:lnTo>
                <a:lnTo>
                  <a:pt x="348228" y="1768079"/>
                </a:lnTo>
                <a:lnTo>
                  <a:pt x="332345" y="1733551"/>
                </a:lnTo>
                <a:lnTo>
                  <a:pt x="324404" y="1716485"/>
                </a:lnTo>
                <a:lnTo>
                  <a:pt x="316065" y="1699022"/>
                </a:lnTo>
                <a:lnTo>
                  <a:pt x="307727" y="1682354"/>
                </a:lnTo>
                <a:lnTo>
                  <a:pt x="298991" y="1666082"/>
                </a:lnTo>
                <a:lnTo>
                  <a:pt x="289462" y="1649413"/>
                </a:lnTo>
                <a:lnTo>
                  <a:pt x="279535" y="1633935"/>
                </a:lnTo>
                <a:lnTo>
                  <a:pt x="275962" y="1624410"/>
                </a:lnTo>
                <a:lnTo>
                  <a:pt x="271594" y="1614885"/>
                </a:lnTo>
                <a:lnTo>
                  <a:pt x="266829" y="1605360"/>
                </a:lnTo>
                <a:lnTo>
                  <a:pt x="261667" y="1595835"/>
                </a:lnTo>
                <a:lnTo>
                  <a:pt x="256505" y="1586310"/>
                </a:lnTo>
                <a:lnTo>
                  <a:pt x="250946" y="1577182"/>
                </a:lnTo>
                <a:lnTo>
                  <a:pt x="239431" y="1558132"/>
                </a:lnTo>
                <a:lnTo>
                  <a:pt x="227122" y="1539479"/>
                </a:lnTo>
                <a:lnTo>
                  <a:pt x="214813" y="1521619"/>
                </a:lnTo>
                <a:lnTo>
                  <a:pt x="190592" y="1486694"/>
                </a:lnTo>
                <a:lnTo>
                  <a:pt x="185827" y="1479154"/>
                </a:lnTo>
                <a:lnTo>
                  <a:pt x="181063" y="1470422"/>
                </a:lnTo>
                <a:lnTo>
                  <a:pt x="170342" y="1450579"/>
                </a:lnTo>
                <a:lnTo>
                  <a:pt x="164783" y="1441054"/>
                </a:lnTo>
                <a:lnTo>
                  <a:pt x="159224" y="1431132"/>
                </a:lnTo>
                <a:lnTo>
                  <a:pt x="156444" y="1427163"/>
                </a:lnTo>
                <a:lnTo>
                  <a:pt x="153268" y="1423194"/>
                </a:lnTo>
                <a:lnTo>
                  <a:pt x="149694" y="1419622"/>
                </a:lnTo>
                <a:lnTo>
                  <a:pt x="146518" y="1416447"/>
                </a:lnTo>
                <a:lnTo>
                  <a:pt x="143738" y="1413272"/>
                </a:lnTo>
                <a:lnTo>
                  <a:pt x="140959" y="1409304"/>
                </a:lnTo>
                <a:lnTo>
                  <a:pt x="138576" y="1404541"/>
                </a:lnTo>
                <a:lnTo>
                  <a:pt x="136591" y="1398985"/>
                </a:lnTo>
                <a:lnTo>
                  <a:pt x="134209" y="1393429"/>
                </a:lnTo>
                <a:lnTo>
                  <a:pt x="132620" y="1387475"/>
                </a:lnTo>
                <a:lnTo>
                  <a:pt x="129047" y="1373982"/>
                </a:lnTo>
                <a:lnTo>
                  <a:pt x="125870" y="1360488"/>
                </a:lnTo>
                <a:lnTo>
                  <a:pt x="122694" y="1346994"/>
                </a:lnTo>
                <a:lnTo>
                  <a:pt x="120311" y="1335485"/>
                </a:lnTo>
                <a:lnTo>
                  <a:pt x="117532" y="1325563"/>
                </a:lnTo>
                <a:lnTo>
                  <a:pt x="109194" y="1300560"/>
                </a:lnTo>
                <a:lnTo>
                  <a:pt x="100458" y="1276350"/>
                </a:lnTo>
                <a:lnTo>
                  <a:pt x="95296" y="1264047"/>
                </a:lnTo>
                <a:lnTo>
                  <a:pt x="90531" y="1252538"/>
                </a:lnTo>
                <a:lnTo>
                  <a:pt x="85767" y="1241425"/>
                </a:lnTo>
                <a:lnTo>
                  <a:pt x="80208" y="1229916"/>
                </a:lnTo>
                <a:lnTo>
                  <a:pt x="77031" y="1223566"/>
                </a:lnTo>
                <a:lnTo>
                  <a:pt x="73458" y="1217216"/>
                </a:lnTo>
                <a:lnTo>
                  <a:pt x="65119" y="1203722"/>
                </a:lnTo>
                <a:lnTo>
                  <a:pt x="55987" y="1190625"/>
                </a:lnTo>
                <a:lnTo>
                  <a:pt x="46457" y="1177132"/>
                </a:lnTo>
                <a:lnTo>
                  <a:pt x="26207" y="1150938"/>
                </a:lnTo>
                <a:lnTo>
                  <a:pt x="6353" y="1125538"/>
                </a:lnTo>
                <a:lnTo>
                  <a:pt x="3574" y="1121172"/>
                </a:lnTo>
                <a:lnTo>
                  <a:pt x="1589" y="1116410"/>
                </a:lnTo>
                <a:lnTo>
                  <a:pt x="397" y="1111250"/>
                </a:lnTo>
                <a:lnTo>
                  <a:pt x="0" y="1106091"/>
                </a:lnTo>
                <a:lnTo>
                  <a:pt x="0" y="1100535"/>
                </a:lnTo>
                <a:lnTo>
                  <a:pt x="794" y="1094582"/>
                </a:lnTo>
                <a:lnTo>
                  <a:pt x="1986" y="1088629"/>
                </a:lnTo>
                <a:lnTo>
                  <a:pt x="3574" y="1083072"/>
                </a:lnTo>
                <a:lnTo>
                  <a:pt x="5559" y="1077516"/>
                </a:lnTo>
                <a:lnTo>
                  <a:pt x="8339" y="1071960"/>
                </a:lnTo>
                <a:lnTo>
                  <a:pt x="11118" y="1066404"/>
                </a:lnTo>
                <a:lnTo>
                  <a:pt x="14295" y="1061641"/>
                </a:lnTo>
                <a:lnTo>
                  <a:pt x="17868" y="1056879"/>
                </a:lnTo>
                <a:lnTo>
                  <a:pt x="21045" y="1052910"/>
                </a:lnTo>
                <a:lnTo>
                  <a:pt x="24618" y="1048941"/>
                </a:lnTo>
                <a:lnTo>
                  <a:pt x="28192" y="1045766"/>
                </a:lnTo>
                <a:lnTo>
                  <a:pt x="33751" y="1041400"/>
                </a:lnTo>
                <a:lnTo>
                  <a:pt x="39310" y="1037432"/>
                </a:lnTo>
                <a:lnTo>
                  <a:pt x="45663" y="1034257"/>
                </a:lnTo>
                <a:lnTo>
                  <a:pt x="52016" y="1031479"/>
                </a:lnTo>
                <a:lnTo>
                  <a:pt x="58369" y="1029097"/>
                </a:lnTo>
                <a:lnTo>
                  <a:pt x="64722" y="1027113"/>
                </a:lnTo>
                <a:lnTo>
                  <a:pt x="71869" y="1025922"/>
                </a:lnTo>
                <a:lnTo>
                  <a:pt x="78619" y="1024732"/>
                </a:lnTo>
                <a:lnTo>
                  <a:pt x="85767" y="1023938"/>
                </a:lnTo>
                <a:lnTo>
                  <a:pt x="92517" y="1023541"/>
                </a:lnTo>
                <a:lnTo>
                  <a:pt x="100061" y="1023938"/>
                </a:lnTo>
                <a:lnTo>
                  <a:pt x="107208" y="1024335"/>
                </a:lnTo>
                <a:lnTo>
                  <a:pt x="114355" y="1024732"/>
                </a:lnTo>
                <a:lnTo>
                  <a:pt x="121503" y="1025922"/>
                </a:lnTo>
                <a:lnTo>
                  <a:pt x="129047" y="1027510"/>
                </a:lnTo>
                <a:lnTo>
                  <a:pt x="136194" y="1029097"/>
                </a:lnTo>
                <a:lnTo>
                  <a:pt x="143341" y="1031082"/>
                </a:lnTo>
                <a:lnTo>
                  <a:pt x="150488" y="1033066"/>
                </a:lnTo>
                <a:lnTo>
                  <a:pt x="157636" y="1035844"/>
                </a:lnTo>
                <a:lnTo>
                  <a:pt x="164783" y="1038622"/>
                </a:lnTo>
                <a:lnTo>
                  <a:pt x="171533" y="1041400"/>
                </a:lnTo>
                <a:lnTo>
                  <a:pt x="177886" y="1044972"/>
                </a:lnTo>
                <a:lnTo>
                  <a:pt x="185033" y="1048544"/>
                </a:lnTo>
                <a:lnTo>
                  <a:pt x="191386" y="1052116"/>
                </a:lnTo>
                <a:lnTo>
                  <a:pt x="197739" y="1055688"/>
                </a:lnTo>
                <a:lnTo>
                  <a:pt x="203695" y="1059657"/>
                </a:lnTo>
                <a:lnTo>
                  <a:pt x="209651" y="1064022"/>
                </a:lnTo>
                <a:lnTo>
                  <a:pt x="215210" y="1067991"/>
                </a:lnTo>
                <a:lnTo>
                  <a:pt x="220769" y="1072754"/>
                </a:lnTo>
                <a:lnTo>
                  <a:pt x="225534" y="1077516"/>
                </a:lnTo>
                <a:lnTo>
                  <a:pt x="230299" y="1081882"/>
                </a:lnTo>
                <a:lnTo>
                  <a:pt x="235064" y="1086644"/>
                </a:lnTo>
                <a:lnTo>
                  <a:pt x="239828" y="1092200"/>
                </a:lnTo>
                <a:lnTo>
                  <a:pt x="244593" y="1097757"/>
                </a:lnTo>
                <a:lnTo>
                  <a:pt x="252932" y="1109663"/>
                </a:lnTo>
                <a:lnTo>
                  <a:pt x="260873" y="1121966"/>
                </a:lnTo>
                <a:lnTo>
                  <a:pt x="268814" y="1135063"/>
                </a:lnTo>
                <a:lnTo>
                  <a:pt x="283903" y="1160463"/>
                </a:lnTo>
                <a:lnTo>
                  <a:pt x="291447" y="1173163"/>
                </a:lnTo>
                <a:lnTo>
                  <a:pt x="299388" y="1185069"/>
                </a:lnTo>
                <a:lnTo>
                  <a:pt x="306139" y="1195785"/>
                </a:lnTo>
                <a:lnTo>
                  <a:pt x="312889" y="1206897"/>
                </a:lnTo>
                <a:lnTo>
                  <a:pt x="327580" y="1230710"/>
                </a:lnTo>
                <a:lnTo>
                  <a:pt x="342272" y="1255713"/>
                </a:lnTo>
                <a:lnTo>
                  <a:pt x="357757" y="1281113"/>
                </a:lnTo>
                <a:lnTo>
                  <a:pt x="365699" y="1293416"/>
                </a:lnTo>
                <a:lnTo>
                  <a:pt x="373640" y="1305719"/>
                </a:lnTo>
                <a:lnTo>
                  <a:pt x="382375" y="1317229"/>
                </a:lnTo>
                <a:lnTo>
                  <a:pt x="390714" y="1328738"/>
                </a:lnTo>
                <a:lnTo>
                  <a:pt x="399846" y="1339454"/>
                </a:lnTo>
                <a:lnTo>
                  <a:pt x="409376" y="1348979"/>
                </a:lnTo>
                <a:lnTo>
                  <a:pt x="418905" y="1358504"/>
                </a:lnTo>
                <a:lnTo>
                  <a:pt x="423670" y="1362472"/>
                </a:lnTo>
                <a:lnTo>
                  <a:pt x="428832" y="1366441"/>
                </a:lnTo>
                <a:lnTo>
                  <a:pt x="437171" y="1372791"/>
                </a:lnTo>
                <a:lnTo>
                  <a:pt x="445112" y="1378744"/>
                </a:lnTo>
                <a:lnTo>
                  <a:pt x="453450" y="1383904"/>
                </a:lnTo>
                <a:lnTo>
                  <a:pt x="462186" y="1388666"/>
                </a:lnTo>
                <a:lnTo>
                  <a:pt x="470921" y="1392635"/>
                </a:lnTo>
                <a:lnTo>
                  <a:pt x="479260" y="1396207"/>
                </a:lnTo>
                <a:lnTo>
                  <a:pt x="488789" y="1399382"/>
                </a:lnTo>
                <a:lnTo>
                  <a:pt x="497525" y="1402160"/>
                </a:lnTo>
                <a:lnTo>
                  <a:pt x="506657" y="1404144"/>
                </a:lnTo>
                <a:lnTo>
                  <a:pt x="516187" y="1405732"/>
                </a:lnTo>
                <a:lnTo>
                  <a:pt x="525716" y="1407319"/>
                </a:lnTo>
                <a:lnTo>
                  <a:pt x="535246" y="1408113"/>
                </a:lnTo>
                <a:lnTo>
                  <a:pt x="545172" y="1408113"/>
                </a:lnTo>
                <a:lnTo>
                  <a:pt x="555099" y="1407716"/>
                </a:lnTo>
                <a:lnTo>
                  <a:pt x="565423" y="1406922"/>
                </a:lnTo>
                <a:lnTo>
                  <a:pt x="575746" y="1404938"/>
                </a:lnTo>
                <a:lnTo>
                  <a:pt x="578923" y="1404541"/>
                </a:lnTo>
                <a:lnTo>
                  <a:pt x="582497" y="1402954"/>
                </a:lnTo>
                <a:lnTo>
                  <a:pt x="586467" y="1401366"/>
                </a:lnTo>
                <a:lnTo>
                  <a:pt x="590041" y="1398985"/>
                </a:lnTo>
                <a:lnTo>
                  <a:pt x="594012" y="1395810"/>
                </a:lnTo>
                <a:lnTo>
                  <a:pt x="597585" y="1392635"/>
                </a:lnTo>
                <a:lnTo>
                  <a:pt x="601556" y="1389460"/>
                </a:lnTo>
                <a:lnTo>
                  <a:pt x="604335" y="1385491"/>
                </a:lnTo>
                <a:lnTo>
                  <a:pt x="609894" y="1379141"/>
                </a:lnTo>
                <a:lnTo>
                  <a:pt x="614659" y="1372394"/>
                </a:lnTo>
                <a:lnTo>
                  <a:pt x="619424" y="1365647"/>
                </a:lnTo>
                <a:lnTo>
                  <a:pt x="623394" y="1358900"/>
                </a:lnTo>
                <a:lnTo>
                  <a:pt x="627762" y="1352154"/>
                </a:lnTo>
                <a:lnTo>
                  <a:pt x="631336" y="1344613"/>
                </a:lnTo>
                <a:lnTo>
                  <a:pt x="634512" y="1337469"/>
                </a:lnTo>
                <a:lnTo>
                  <a:pt x="637292" y="1330325"/>
                </a:lnTo>
                <a:lnTo>
                  <a:pt x="640071" y="1323182"/>
                </a:lnTo>
                <a:lnTo>
                  <a:pt x="642057" y="1315244"/>
                </a:lnTo>
                <a:lnTo>
                  <a:pt x="644042" y="1307704"/>
                </a:lnTo>
                <a:lnTo>
                  <a:pt x="645233" y="1299766"/>
                </a:lnTo>
                <a:lnTo>
                  <a:pt x="646424" y="1291829"/>
                </a:lnTo>
                <a:lnTo>
                  <a:pt x="647218" y="1283891"/>
                </a:lnTo>
                <a:lnTo>
                  <a:pt x="647616" y="1275557"/>
                </a:lnTo>
                <a:lnTo>
                  <a:pt x="648013" y="1267619"/>
                </a:lnTo>
                <a:lnTo>
                  <a:pt x="647616" y="1259682"/>
                </a:lnTo>
                <a:lnTo>
                  <a:pt x="647218" y="1252538"/>
                </a:lnTo>
                <a:lnTo>
                  <a:pt x="646424" y="1245394"/>
                </a:lnTo>
                <a:lnTo>
                  <a:pt x="645233" y="1237457"/>
                </a:lnTo>
                <a:lnTo>
                  <a:pt x="466951" y="280988"/>
                </a:lnTo>
                <a:lnTo>
                  <a:pt x="465362" y="271463"/>
                </a:lnTo>
                <a:lnTo>
                  <a:pt x="464568" y="263128"/>
                </a:lnTo>
                <a:lnTo>
                  <a:pt x="464568" y="254397"/>
                </a:lnTo>
                <a:lnTo>
                  <a:pt x="464965" y="246857"/>
                </a:lnTo>
                <a:lnTo>
                  <a:pt x="465759" y="239316"/>
                </a:lnTo>
                <a:lnTo>
                  <a:pt x="467348" y="232569"/>
                </a:lnTo>
                <a:lnTo>
                  <a:pt x="468936" y="225822"/>
                </a:lnTo>
                <a:lnTo>
                  <a:pt x="471318" y="219869"/>
                </a:lnTo>
                <a:lnTo>
                  <a:pt x="473701" y="214313"/>
                </a:lnTo>
                <a:lnTo>
                  <a:pt x="476480" y="209153"/>
                </a:lnTo>
                <a:lnTo>
                  <a:pt x="479657" y="204391"/>
                </a:lnTo>
                <a:lnTo>
                  <a:pt x="482833" y="199628"/>
                </a:lnTo>
                <a:lnTo>
                  <a:pt x="486407" y="195263"/>
                </a:lnTo>
                <a:lnTo>
                  <a:pt x="490775" y="191691"/>
                </a:lnTo>
                <a:lnTo>
                  <a:pt x="494348" y="188119"/>
                </a:lnTo>
                <a:lnTo>
                  <a:pt x="498319" y="184944"/>
                </a:lnTo>
                <a:lnTo>
                  <a:pt x="502289" y="182166"/>
                </a:lnTo>
                <a:lnTo>
                  <a:pt x="506657" y="179785"/>
                </a:lnTo>
                <a:lnTo>
                  <a:pt x="514201" y="175419"/>
                </a:lnTo>
                <a:lnTo>
                  <a:pt x="522143" y="171450"/>
                </a:lnTo>
                <a:lnTo>
                  <a:pt x="528893" y="169069"/>
                </a:lnTo>
                <a:lnTo>
                  <a:pt x="534849" y="167482"/>
                </a:lnTo>
                <a:lnTo>
                  <a:pt x="539614" y="166291"/>
                </a:lnTo>
                <a:lnTo>
                  <a:pt x="543981" y="165497"/>
                </a:lnTo>
                <a:lnTo>
                  <a:pt x="552320" y="163910"/>
                </a:lnTo>
                <a:lnTo>
                  <a:pt x="561055" y="162719"/>
                </a:lnTo>
                <a:lnTo>
                  <a:pt x="569393" y="162322"/>
                </a:lnTo>
                <a:lnTo>
                  <a:pt x="577732" y="161925"/>
                </a:lnTo>
                <a:close/>
                <a:moveTo>
                  <a:pt x="576263" y="0"/>
                </a:moveTo>
                <a:lnTo>
                  <a:pt x="594539" y="397"/>
                </a:lnTo>
                <a:lnTo>
                  <a:pt x="612419" y="1589"/>
                </a:lnTo>
                <a:lnTo>
                  <a:pt x="630298" y="3973"/>
                </a:lnTo>
                <a:lnTo>
                  <a:pt x="647780" y="7151"/>
                </a:lnTo>
                <a:lnTo>
                  <a:pt x="664864" y="10727"/>
                </a:lnTo>
                <a:lnTo>
                  <a:pt x="681551" y="15098"/>
                </a:lnTo>
                <a:lnTo>
                  <a:pt x="697841" y="20263"/>
                </a:lnTo>
                <a:lnTo>
                  <a:pt x="714131" y="26620"/>
                </a:lnTo>
                <a:lnTo>
                  <a:pt x="729626" y="33374"/>
                </a:lnTo>
                <a:lnTo>
                  <a:pt x="745122" y="41321"/>
                </a:lnTo>
                <a:lnTo>
                  <a:pt x="759822" y="50062"/>
                </a:lnTo>
                <a:lnTo>
                  <a:pt x="774920" y="59200"/>
                </a:lnTo>
                <a:lnTo>
                  <a:pt x="788826" y="69530"/>
                </a:lnTo>
                <a:lnTo>
                  <a:pt x="803130" y="80655"/>
                </a:lnTo>
                <a:lnTo>
                  <a:pt x="816638" y="92575"/>
                </a:lnTo>
                <a:lnTo>
                  <a:pt x="830147" y="105289"/>
                </a:lnTo>
                <a:lnTo>
                  <a:pt x="842464" y="118798"/>
                </a:lnTo>
                <a:lnTo>
                  <a:pt x="854780" y="132307"/>
                </a:lnTo>
                <a:lnTo>
                  <a:pt x="865508" y="146610"/>
                </a:lnTo>
                <a:lnTo>
                  <a:pt x="876235" y="160516"/>
                </a:lnTo>
                <a:lnTo>
                  <a:pt x="885374" y="175615"/>
                </a:lnTo>
                <a:lnTo>
                  <a:pt x="894115" y="190315"/>
                </a:lnTo>
                <a:lnTo>
                  <a:pt x="901664" y="205811"/>
                </a:lnTo>
                <a:lnTo>
                  <a:pt x="908815" y="221306"/>
                </a:lnTo>
                <a:lnTo>
                  <a:pt x="915172" y="237596"/>
                </a:lnTo>
                <a:lnTo>
                  <a:pt x="920337" y="253886"/>
                </a:lnTo>
                <a:lnTo>
                  <a:pt x="924708" y="270574"/>
                </a:lnTo>
                <a:lnTo>
                  <a:pt x="928284" y="287658"/>
                </a:lnTo>
                <a:lnTo>
                  <a:pt x="931462" y="304743"/>
                </a:lnTo>
                <a:lnTo>
                  <a:pt x="933449" y="322622"/>
                </a:lnTo>
                <a:lnTo>
                  <a:pt x="934641" y="340502"/>
                </a:lnTo>
                <a:lnTo>
                  <a:pt x="935038" y="359175"/>
                </a:lnTo>
                <a:lnTo>
                  <a:pt x="934641" y="377452"/>
                </a:lnTo>
                <a:lnTo>
                  <a:pt x="933449" y="395331"/>
                </a:lnTo>
                <a:lnTo>
                  <a:pt x="931462" y="413211"/>
                </a:lnTo>
                <a:lnTo>
                  <a:pt x="928284" y="430693"/>
                </a:lnTo>
                <a:lnTo>
                  <a:pt x="924708" y="447777"/>
                </a:lnTo>
                <a:lnTo>
                  <a:pt x="920337" y="464465"/>
                </a:lnTo>
                <a:lnTo>
                  <a:pt x="915172" y="480755"/>
                </a:lnTo>
                <a:lnTo>
                  <a:pt x="908815" y="496647"/>
                </a:lnTo>
                <a:lnTo>
                  <a:pt x="901664" y="512540"/>
                </a:lnTo>
                <a:lnTo>
                  <a:pt x="894115" y="527638"/>
                </a:lnTo>
                <a:lnTo>
                  <a:pt x="885374" y="543134"/>
                </a:lnTo>
                <a:lnTo>
                  <a:pt x="876235" y="557437"/>
                </a:lnTo>
                <a:lnTo>
                  <a:pt x="865508" y="572138"/>
                </a:lnTo>
                <a:lnTo>
                  <a:pt x="854780" y="585647"/>
                </a:lnTo>
                <a:lnTo>
                  <a:pt x="842464" y="599553"/>
                </a:lnTo>
                <a:lnTo>
                  <a:pt x="830147" y="612664"/>
                </a:lnTo>
                <a:lnTo>
                  <a:pt x="830147" y="613061"/>
                </a:lnTo>
                <a:lnTo>
                  <a:pt x="822201" y="620611"/>
                </a:lnTo>
                <a:lnTo>
                  <a:pt x="813857" y="628160"/>
                </a:lnTo>
                <a:lnTo>
                  <a:pt x="805911" y="634914"/>
                </a:lnTo>
                <a:lnTo>
                  <a:pt x="797964" y="641668"/>
                </a:lnTo>
                <a:lnTo>
                  <a:pt x="791607" y="619419"/>
                </a:lnTo>
                <a:lnTo>
                  <a:pt x="785250" y="597963"/>
                </a:lnTo>
                <a:lnTo>
                  <a:pt x="778496" y="576111"/>
                </a:lnTo>
                <a:lnTo>
                  <a:pt x="771344" y="553861"/>
                </a:lnTo>
                <a:lnTo>
                  <a:pt x="780880" y="543928"/>
                </a:lnTo>
                <a:lnTo>
                  <a:pt x="790018" y="533201"/>
                </a:lnTo>
                <a:lnTo>
                  <a:pt x="798759" y="522473"/>
                </a:lnTo>
                <a:lnTo>
                  <a:pt x="806705" y="511745"/>
                </a:lnTo>
                <a:lnTo>
                  <a:pt x="813857" y="500223"/>
                </a:lnTo>
                <a:lnTo>
                  <a:pt x="820611" y="488701"/>
                </a:lnTo>
                <a:lnTo>
                  <a:pt x="826571" y="476782"/>
                </a:lnTo>
                <a:lnTo>
                  <a:pt x="831736" y="464862"/>
                </a:lnTo>
                <a:lnTo>
                  <a:pt x="836504" y="452545"/>
                </a:lnTo>
                <a:lnTo>
                  <a:pt x="840477" y="439831"/>
                </a:lnTo>
                <a:lnTo>
                  <a:pt x="844053" y="427117"/>
                </a:lnTo>
                <a:lnTo>
                  <a:pt x="846834" y="414005"/>
                </a:lnTo>
                <a:lnTo>
                  <a:pt x="849218" y="400894"/>
                </a:lnTo>
                <a:lnTo>
                  <a:pt x="850807" y="386988"/>
                </a:lnTo>
                <a:lnTo>
                  <a:pt x="851602" y="373479"/>
                </a:lnTo>
                <a:lnTo>
                  <a:pt x="851999" y="359175"/>
                </a:lnTo>
                <a:lnTo>
                  <a:pt x="851602" y="344872"/>
                </a:lnTo>
                <a:lnTo>
                  <a:pt x="850807" y="330966"/>
                </a:lnTo>
                <a:lnTo>
                  <a:pt x="849218" y="317457"/>
                </a:lnTo>
                <a:lnTo>
                  <a:pt x="846834" y="303948"/>
                </a:lnTo>
                <a:lnTo>
                  <a:pt x="844053" y="291234"/>
                </a:lnTo>
                <a:lnTo>
                  <a:pt x="840477" y="278123"/>
                </a:lnTo>
                <a:lnTo>
                  <a:pt x="836504" y="265806"/>
                </a:lnTo>
                <a:lnTo>
                  <a:pt x="831736" y="253092"/>
                </a:lnTo>
                <a:lnTo>
                  <a:pt x="826571" y="241172"/>
                </a:lnTo>
                <a:lnTo>
                  <a:pt x="820611" y="229253"/>
                </a:lnTo>
                <a:lnTo>
                  <a:pt x="813460" y="217730"/>
                </a:lnTo>
                <a:lnTo>
                  <a:pt x="806308" y="206605"/>
                </a:lnTo>
                <a:lnTo>
                  <a:pt x="798759" y="195481"/>
                </a:lnTo>
                <a:lnTo>
                  <a:pt x="789621" y="185150"/>
                </a:lnTo>
                <a:lnTo>
                  <a:pt x="780880" y="174820"/>
                </a:lnTo>
                <a:lnTo>
                  <a:pt x="770947" y="164092"/>
                </a:lnTo>
                <a:lnTo>
                  <a:pt x="760617" y="154556"/>
                </a:lnTo>
                <a:lnTo>
                  <a:pt x="750287" y="145021"/>
                </a:lnTo>
                <a:lnTo>
                  <a:pt x="739559" y="136677"/>
                </a:lnTo>
                <a:lnTo>
                  <a:pt x="728434" y="129128"/>
                </a:lnTo>
                <a:lnTo>
                  <a:pt x="717310" y="121976"/>
                </a:lnTo>
                <a:lnTo>
                  <a:pt x="705788" y="114825"/>
                </a:lnTo>
                <a:lnTo>
                  <a:pt x="693868" y="108865"/>
                </a:lnTo>
                <a:lnTo>
                  <a:pt x="682346" y="103700"/>
                </a:lnTo>
                <a:lnTo>
                  <a:pt x="669632" y="98932"/>
                </a:lnTo>
                <a:lnTo>
                  <a:pt x="657315" y="94959"/>
                </a:lnTo>
                <a:lnTo>
                  <a:pt x="644204" y="91383"/>
                </a:lnTo>
                <a:lnTo>
                  <a:pt x="631490" y="88204"/>
                </a:lnTo>
                <a:lnTo>
                  <a:pt x="617584" y="86218"/>
                </a:lnTo>
                <a:lnTo>
                  <a:pt x="604472" y="84628"/>
                </a:lnTo>
                <a:lnTo>
                  <a:pt x="590169" y="83436"/>
                </a:lnTo>
                <a:lnTo>
                  <a:pt x="576263" y="83436"/>
                </a:lnTo>
                <a:lnTo>
                  <a:pt x="561960" y="83436"/>
                </a:lnTo>
                <a:lnTo>
                  <a:pt x="548451" y="84628"/>
                </a:lnTo>
                <a:lnTo>
                  <a:pt x="534545" y="86218"/>
                </a:lnTo>
                <a:lnTo>
                  <a:pt x="521434" y="88204"/>
                </a:lnTo>
                <a:lnTo>
                  <a:pt x="507925" y="91383"/>
                </a:lnTo>
                <a:lnTo>
                  <a:pt x="495211" y="94959"/>
                </a:lnTo>
                <a:lnTo>
                  <a:pt x="482497" y="98932"/>
                </a:lnTo>
                <a:lnTo>
                  <a:pt x="470578" y="103700"/>
                </a:lnTo>
                <a:lnTo>
                  <a:pt x="458658" y="108865"/>
                </a:lnTo>
                <a:lnTo>
                  <a:pt x="446341" y="114825"/>
                </a:lnTo>
                <a:lnTo>
                  <a:pt x="435217" y="121976"/>
                </a:lnTo>
                <a:lnTo>
                  <a:pt x="423694" y="129128"/>
                </a:lnTo>
                <a:lnTo>
                  <a:pt x="412967" y="136677"/>
                </a:lnTo>
                <a:lnTo>
                  <a:pt x="401842" y="145021"/>
                </a:lnTo>
                <a:lnTo>
                  <a:pt x="391512" y="154556"/>
                </a:lnTo>
                <a:lnTo>
                  <a:pt x="381579" y="164092"/>
                </a:lnTo>
                <a:lnTo>
                  <a:pt x="381182" y="164092"/>
                </a:lnTo>
                <a:lnTo>
                  <a:pt x="371249" y="174820"/>
                </a:lnTo>
                <a:lnTo>
                  <a:pt x="362111" y="185150"/>
                </a:lnTo>
                <a:lnTo>
                  <a:pt x="353767" y="195481"/>
                </a:lnTo>
                <a:lnTo>
                  <a:pt x="345821" y="207003"/>
                </a:lnTo>
                <a:lnTo>
                  <a:pt x="338669" y="218128"/>
                </a:lnTo>
                <a:lnTo>
                  <a:pt x="331915" y="229253"/>
                </a:lnTo>
                <a:lnTo>
                  <a:pt x="325955" y="241172"/>
                </a:lnTo>
                <a:lnTo>
                  <a:pt x="320790" y="253092"/>
                </a:lnTo>
                <a:lnTo>
                  <a:pt x="315625" y="265806"/>
                </a:lnTo>
                <a:lnTo>
                  <a:pt x="311652" y="278123"/>
                </a:lnTo>
                <a:lnTo>
                  <a:pt x="308473" y="291234"/>
                </a:lnTo>
                <a:lnTo>
                  <a:pt x="305692" y="303948"/>
                </a:lnTo>
                <a:lnTo>
                  <a:pt x="303308" y="317457"/>
                </a:lnTo>
                <a:lnTo>
                  <a:pt x="301719" y="330966"/>
                </a:lnTo>
                <a:lnTo>
                  <a:pt x="300924" y="345269"/>
                </a:lnTo>
                <a:lnTo>
                  <a:pt x="300527" y="359175"/>
                </a:lnTo>
                <a:lnTo>
                  <a:pt x="300924" y="373479"/>
                </a:lnTo>
                <a:lnTo>
                  <a:pt x="301719" y="386988"/>
                </a:lnTo>
                <a:lnTo>
                  <a:pt x="303308" y="400894"/>
                </a:lnTo>
                <a:lnTo>
                  <a:pt x="305692" y="414005"/>
                </a:lnTo>
                <a:lnTo>
                  <a:pt x="308473" y="427514"/>
                </a:lnTo>
                <a:lnTo>
                  <a:pt x="311652" y="440228"/>
                </a:lnTo>
                <a:lnTo>
                  <a:pt x="315625" y="452545"/>
                </a:lnTo>
                <a:lnTo>
                  <a:pt x="320790" y="464862"/>
                </a:lnTo>
                <a:lnTo>
                  <a:pt x="325955" y="476782"/>
                </a:lnTo>
                <a:lnTo>
                  <a:pt x="331915" y="489098"/>
                </a:lnTo>
                <a:lnTo>
                  <a:pt x="338669" y="500223"/>
                </a:lnTo>
                <a:lnTo>
                  <a:pt x="345821" y="511745"/>
                </a:lnTo>
                <a:lnTo>
                  <a:pt x="353767" y="522870"/>
                </a:lnTo>
                <a:lnTo>
                  <a:pt x="362111" y="533201"/>
                </a:lnTo>
                <a:lnTo>
                  <a:pt x="371249" y="543928"/>
                </a:lnTo>
                <a:lnTo>
                  <a:pt x="381182" y="554258"/>
                </a:lnTo>
                <a:lnTo>
                  <a:pt x="387539" y="560218"/>
                </a:lnTo>
                <a:lnTo>
                  <a:pt x="393896" y="566575"/>
                </a:lnTo>
                <a:lnTo>
                  <a:pt x="400650" y="572138"/>
                </a:lnTo>
                <a:lnTo>
                  <a:pt x="407405" y="577700"/>
                </a:lnTo>
                <a:lnTo>
                  <a:pt x="414159" y="582468"/>
                </a:lnTo>
                <a:lnTo>
                  <a:pt x="420913" y="587633"/>
                </a:lnTo>
                <a:lnTo>
                  <a:pt x="428065" y="592401"/>
                </a:lnTo>
                <a:lnTo>
                  <a:pt x="435614" y="597169"/>
                </a:lnTo>
                <a:lnTo>
                  <a:pt x="442368" y="601142"/>
                </a:lnTo>
                <a:lnTo>
                  <a:pt x="449917" y="605115"/>
                </a:lnTo>
                <a:lnTo>
                  <a:pt x="457069" y="608691"/>
                </a:lnTo>
                <a:lnTo>
                  <a:pt x="465015" y="612267"/>
                </a:lnTo>
                <a:lnTo>
                  <a:pt x="472564" y="615445"/>
                </a:lnTo>
                <a:lnTo>
                  <a:pt x="480113" y="618227"/>
                </a:lnTo>
                <a:lnTo>
                  <a:pt x="488457" y="621008"/>
                </a:lnTo>
                <a:lnTo>
                  <a:pt x="496403" y="623789"/>
                </a:lnTo>
                <a:lnTo>
                  <a:pt x="498787" y="634914"/>
                </a:lnTo>
                <a:lnTo>
                  <a:pt x="501171" y="645642"/>
                </a:lnTo>
                <a:lnTo>
                  <a:pt x="505541" y="667891"/>
                </a:lnTo>
                <a:lnTo>
                  <a:pt x="508720" y="690141"/>
                </a:lnTo>
                <a:lnTo>
                  <a:pt x="511501" y="712788"/>
                </a:lnTo>
                <a:lnTo>
                  <a:pt x="498390" y="710404"/>
                </a:lnTo>
                <a:lnTo>
                  <a:pt x="484881" y="707226"/>
                </a:lnTo>
                <a:lnTo>
                  <a:pt x="472167" y="703253"/>
                </a:lnTo>
                <a:lnTo>
                  <a:pt x="459453" y="699279"/>
                </a:lnTo>
                <a:lnTo>
                  <a:pt x="446739" y="694909"/>
                </a:lnTo>
                <a:lnTo>
                  <a:pt x="434819" y="690141"/>
                </a:lnTo>
                <a:lnTo>
                  <a:pt x="422503" y="684579"/>
                </a:lnTo>
                <a:lnTo>
                  <a:pt x="410583" y="678619"/>
                </a:lnTo>
                <a:lnTo>
                  <a:pt x="398664" y="671864"/>
                </a:lnTo>
                <a:lnTo>
                  <a:pt x="387142" y="665110"/>
                </a:lnTo>
                <a:lnTo>
                  <a:pt x="376017" y="657561"/>
                </a:lnTo>
                <a:lnTo>
                  <a:pt x="364892" y="649615"/>
                </a:lnTo>
                <a:lnTo>
                  <a:pt x="354164" y="641271"/>
                </a:lnTo>
                <a:lnTo>
                  <a:pt x="343040" y="632133"/>
                </a:lnTo>
                <a:lnTo>
                  <a:pt x="332709" y="622994"/>
                </a:lnTo>
                <a:lnTo>
                  <a:pt x="322379" y="612664"/>
                </a:lnTo>
                <a:lnTo>
                  <a:pt x="309665" y="599553"/>
                </a:lnTo>
                <a:lnTo>
                  <a:pt x="297746" y="585647"/>
                </a:lnTo>
                <a:lnTo>
                  <a:pt x="286621" y="572138"/>
                </a:lnTo>
                <a:lnTo>
                  <a:pt x="276291" y="557437"/>
                </a:lnTo>
                <a:lnTo>
                  <a:pt x="267153" y="543134"/>
                </a:lnTo>
                <a:lnTo>
                  <a:pt x="258412" y="527638"/>
                </a:lnTo>
                <a:lnTo>
                  <a:pt x="250465" y="512540"/>
                </a:lnTo>
                <a:lnTo>
                  <a:pt x="243711" y="496647"/>
                </a:lnTo>
                <a:lnTo>
                  <a:pt x="237751" y="480755"/>
                </a:lnTo>
                <a:lnTo>
                  <a:pt x="231792" y="464465"/>
                </a:lnTo>
                <a:lnTo>
                  <a:pt x="227421" y="447777"/>
                </a:lnTo>
                <a:lnTo>
                  <a:pt x="223845" y="430693"/>
                </a:lnTo>
                <a:lnTo>
                  <a:pt x="221064" y="413211"/>
                </a:lnTo>
                <a:lnTo>
                  <a:pt x="219078" y="395331"/>
                </a:lnTo>
                <a:lnTo>
                  <a:pt x="217886" y="377452"/>
                </a:lnTo>
                <a:lnTo>
                  <a:pt x="217488" y="359175"/>
                </a:lnTo>
                <a:lnTo>
                  <a:pt x="217886" y="340502"/>
                </a:lnTo>
                <a:lnTo>
                  <a:pt x="219078" y="322622"/>
                </a:lnTo>
                <a:lnTo>
                  <a:pt x="221064" y="304743"/>
                </a:lnTo>
                <a:lnTo>
                  <a:pt x="223845" y="287658"/>
                </a:lnTo>
                <a:lnTo>
                  <a:pt x="227421" y="270574"/>
                </a:lnTo>
                <a:lnTo>
                  <a:pt x="231792" y="253886"/>
                </a:lnTo>
                <a:lnTo>
                  <a:pt x="237751" y="237596"/>
                </a:lnTo>
                <a:lnTo>
                  <a:pt x="243711" y="221306"/>
                </a:lnTo>
                <a:lnTo>
                  <a:pt x="250465" y="205811"/>
                </a:lnTo>
                <a:lnTo>
                  <a:pt x="258412" y="190315"/>
                </a:lnTo>
                <a:lnTo>
                  <a:pt x="267153" y="175615"/>
                </a:lnTo>
                <a:lnTo>
                  <a:pt x="276291" y="160516"/>
                </a:lnTo>
                <a:lnTo>
                  <a:pt x="286621" y="146610"/>
                </a:lnTo>
                <a:lnTo>
                  <a:pt x="297746" y="132307"/>
                </a:lnTo>
                <a:lnTo>
                  <a:pt x="309665" y="118798"/>
                </a:lnTo>
                <a:lnTo>
                  <a:pt x="322379" y="105289"/>
                </a:lnTo>
                <a:lnTo>
                  <a:pt x="335491" y="92575"/>
                </a:lnTo>
                <a:lnTo>
                  <a:pt x="349397" y="80655"/>
                </a:lnTo>
                <a:lnTo>
                  <a:pt x="363303" y="69530"/>
                </a:lnTo>
                <a:lnTo>
                  <a:pt x="378003" y="59200"/>
                </a:lnTo>
                <a:lnTo>
                  <a:pt x="392307" y="50062"/>
                </a:lnTo>
                <a:lnTo>
                  <a:pt x="407405" y="41321"/>
                </a:lnTo>
                <a:lnTo>
                  <a:pt x="422900" y="33374"/>
                </a:lnTo>
                <a:lnTo>
                  <a:pt x="438395" y="26620"/>
                </a:lnTo>
                <a:lnTo>
                  <a:pt x="454288" y="20263"/>
                </a:lnTo>
                <a:lnTo>
                  <a:pt x="470975" y="15098"/>
                </a:lnTo>
                <a:lnTo>
                  <a:pt x="487662" y="10727"/>
                </a:lnTo>
                <a:lnTo>
                  <a:pt x="504747" y="7151"/>
                </a:lnTo>
                <a:lnTo>
                  <a:pt x="522228" y="3973"/>
                </a:lnTo>
                <a:lnTo>
                  <a:pt x="539710" y="1589"/>
                </a:lnTo>
                <a:lnTo>
                  <a:pt x="557589" y="397"/>
                </a:lnTo>
                <a:lnTo>
                  <a:pt x="576263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2400">
              <a:solidFill>
                <a:srgbClr val="FFFFFF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824" y="-934037"/>
            <a:ext cx="6207369" cy="906486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340" y="483870"/>
            <a:ext cx="3469640" cy="58420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 bldLvl="0" animBg="1"/>
      <p:bldP spid="7" grpId="1" animBg="1"/>
      <p:bldP spid="8" grpId="0" bldLvl="0" animBg="1"/>
      <p:bldP spid="8" grpId="1" animBg="1"/>
      <p:bldP spid="6" grpId="0" animBg="1"/>
      <p:bldP spid="6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975" y="260350"/>
            <a:ext cx="3286760" cy="63385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675" y="260350"/>
            <a:ext cx="3129280" cy="63385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95" y="259715"/>
            <a:ext cx="3142615" cy="6339205"/>
          </a:xfrm>
          <a:prstGeom prst="rect">
            <a:avLst/>
          </a:prstGeom>
        </p:spPr>
      </p:pic>
      <p:sp>
        <p:nvSpPr>
          <p:cNvPr id="4" name=" 2050"/>
          <p:cNvSpPr/>
          <p:nvPr/>
        </p:nvSpPr>
        <p:spPr bwMode="auto">
          <a:xfrm>
            <a:off x="5653840" y="6332687"/>
            <a:ext cx="389419" cy="524869"/>
          </a:xfrm>
          <a:custGeom>
            <a:avLst/>
            <a:gdLst/>
            <a:ahLst/>
            <a:cxnLst/>
            <a:rect l="0" t="0" r="r" b="b"/>
            <a:pathLst>
              <a:path w="1646238" h="2433638">
                <a:moveTo>
                  <a:pt x="577732" y="161925"/>
                </a:moveTo>
                <a:lnTo>
                  <a:pt x="586070" y="162719"/>
                </a:lnTo>
                <a:lnTo>
                  <a:pt x="593614" y="163910"/>
                </a:lnTo>
                <a:lnTo>
                  <a:pt x="597585" y="164703"/>
                </a:lnTo>
                <a:lnTo>
                  <a:pt x="601953" y="165894"/>
                </a:lnTo>
                <a:lnTo>
                  <a:pt x="605526" y="167482"/>
                </a:lnTo>
                <a:lnTo>
                  <a:pt x="609100" y="169069"/>
                </a:lnTo>
                <a:lnTo>
                  <a:pt x="612674" y="171053"/>
                </a:lnTo>
                <a:lnTo>
                  <a:pt x="616247" y="173435"/>
                </a:lnTo>
                <a:lnTo>
                  <a:pt x="619821" y="176610"/>
                </a:lnTo>
                <a:lnTo>
                  <a:pt x="623394" y="179388"/>
                </a:lnTo>
                <a:lnTo>
                  <a:pt x="626968" y="182563"/>
                </a:lnTo>
                <a:lnTo>
                  <a:pt x="630145" y="186135"/>
                </a:lnTo>
                <a:lnTo>
                  <a:pt x="633321" y="190103"/>
                </a:lnTo>
                <a:lnTo>
                  <a:pt x="636498" y="194469"/>
                </a:lnTo>
                <a:lnTo>
                  <a:pt x="639674" y="199232"/>
                </a:lnTo>
                <a:lnTo>
                  <a:pt x="642454" y="204788"/>
                </a:lnTo>
                <a:lnTo>
                  <a:pt x="645233" y="210344"/>
                </a:lnTo>
                <a:lnTo>
                  <a:pt x="648013" y="216297"/>
                </a:lnTo>
                <a:lnTo>
                  <a:pt x="650792" y="222647"/>
                </a:lnTo>
                <a:lnTo>
                  <a:pt x="653969" y="229394"/>
                </a:lnTo>
                <a:lnTo>
                  <a:pt x="656351" y="237332"/>
                </a:lnTo>
                <a:lnTo>
                  <a:pt x="658733" y="245269"/>
                </a:lnTo>
                <a:lnTo>
                  <a:pt x="838208" y="927100"/>
                </a:lnTo>
                <a:lnTo>
                  <a:pt x="840193" y="928291"/>
                </a:lnTo>
                <a:lnTo>
                  <a:pt x="841781" y="933450"/>
                </a:lnTo>
                <a:lnTo>
                  <a:pt x="899356" y="921941"/>
                </a:lnTo>
                <a:lnTo>
                  <a:pt x="911665" y="922338"/>
                </a:lnTo>
                <a:lnTo>
                  <a:pt x="923180" y="923529"/>
                </a:lnTo>
                <a:lnTo>
                  <a:pt x="935489" y="924719"/>
                </a:lnTo>
                <a:lnTo>
                  <a:pt x="946607" y="926704"/>
                </a:lnTo>
                <a:lnTo>
                  <a:pt x="957725" y="929482"/>
                </a:lnTo>
                <a:lnTo>
                  <a:pt x="969240" y="932657"/>
                </a:lnTo>
                <a:lnTo>
                  <a:pt x="979960" y="936229"/>
                </a:lnTo>
                <a:lnTo>
                  <a:pt x="991078" y="939800"/>
                </a:lnTo>
                <a:lnTo>
                  <a:pt x="1001402" y="944166"/>
                </a:lnTo>
                <a:lnTo>
                  <a:pt x="1011726" y="948929"/>
                </a:lnTo>
                <a:lnTo>
                  <a:pt x="1022049" y="954485"/>
                </a:lnTo>
                <a:lnTo>
                  <a:pt x="1031976" y="960438"/>
                </a:lnTo>
                <a:lnTo>
                  <a:pt x="1041506" y="966788"/>
                </a:lnTo>
                <a:lnTo>
                  <a:pt x="1051432" y="973535"/>
                </a:lnTo>
                <a:lnTo>
                  <a:pt x="1060565" y="980679"/>
                </a:lnTo>
                <a:lnTo>
                  <a:pt x="1069697" y="988616"/>
                </a:lnTo>
                <a:lnTo>
                  <a:pt x="1076050" y="994172"/>
                </a:lnTo>
                <a:lnTo>
                  <a:pt x="1081212" y="999729"/>
                </a:lnTo>
                <a:lnTo>
                  <a:pt x="1086374" y="1005682"/>
                </a:lnTo>
                <a:lnTo>
                  <a:pt x="1090345" y="1012032"/>
                </a:lnTo>
                <a:lnTo>
                  <a:pt x="1126478" y="1071960"/>
                </a:lnTo>
                <a:lnTo>
                  <a:pt x="1183258" y="1074341"/>
                </a:lnTo>
                <a:lnTo>
                  <a:pt x="1184847" y="1075532"/>
                </a:lnTo>
                <a:lnTo>
                  <a:pt x="1199538" y="1077913"/>
                </a:lnTo>
                <a:lnTo>
                  <a:pt x="1214230" y="1081088"/>
                </a:lnTo>
                <a:lnTo>
                  <a:pt x="1228524" y="1085057"/>
                </a:lnTo>
                <a:lnTo>
                  <a:pt x="1242818" y="1089422"/>
                </a:lnTo>
                <a:lnTo>
                  <a:pt x="1256716" y="1094582"/>
                </a:lnTo>
                <a:lnTo>
                  <a:pt x="1271010" y="1100932"/>
                </a:lnTo>
                <a:lnTo>
                  <a:pt x="1284510" y="1106885"/>
                </a:lnTo>
                <a:lnTo>
                  <a:pt x="1298011" y="1114029"/>
                </a:lnTo>
                <a:lnTo>
                  <a:pt x="1310717" y="1121172"/>
                </a:lnTo>
                <a:lnTo>
                  <a:pt x="1323820" y="1129507"/>
                </a:lnTo>
                <a:lnTo>
                  <a:pt x="1336129" y="1137444"/>
                </a:lnTo>
                <a:lnTo>
                  <a:pt x="1348041" y="1146175"/>
                </a:lnTo>
                <a:lnTo>
                  <a:pt x="1359953" y="1155700"/>
                </a:lnTo>
                <a:lnTo>
                  <a:pt x="1371071" y="1165225"/>
                </a:lnTo>
                <a:lnTo>
                  <a:pt x="1381792" y="1175147"/>
                </a:lnTo>
                <a:lnTo>
                  <a:pt x="1392115" y="1185863"/>
                </a:lnTo>
                <a:lnTo>
                  <a:pt x="1408792" y="1204119"/>
                </a:lnTo>
                <a:lnTo>
                  <a:pt x="1424278" y="1223566"/>
                </a:lnTo>
                <a:lnTo>
                  <a:pt x="1439763" y="1243410"/>
                </a:lnTo>
                <a:lnTo>
                  <a:pt x="1454058" y="1263254"/>
                </a:lnTo>
                <a:lnTo>
                  <a:pt x="1467955" y="1283891"/>
                </a:lnTo>
                <a:lnTo>
                  <a:pt x="1480264" y="1305322"/>
                </a:lnTo>
                <a:lnTo>
                  <a:pt x="1492970" y="1327150"/>
                </a:lnTo>
                <a:lnTo>
                  <a:pt x="1504088" y="1348582"/>
                </a:lnTo>
                <a:lnTo>
                  <a:pt x="1505279" y="1351360"/>
                </a:lnTo>
                <a:lnTo>
                  <a:pt x="1506471" y="1352154"/>
                </a:lnTo>
                <a:lnTo>
                  <a:pt x="1508059" y="1352550"/>
                </a:lnTo>
                <a:lnTo>
                  <a:pt x="1518780" y="1353344"/>
                </a:lnTo>
                <a:lnTo>
                  <a:pt x="1528309" y="1355329"/>
                </a:lnTo>
                <a:lnTo>
                  <a:pt x="1537839" y="1357710"/>
                </a:lnTo>
                <a:lnTo>
                  <a:pt x="1546971" y="1360885"/>
                </a:lnTo>
                <a:lnTo>
                  <a:pt x="1555707" y="1364457"/>
                </a:lnTo>
                <a:lnTo>
                  <a:pt x="1563648" y="1368822"/>
                </a:lnTo>
                <a:lnTo>
                  <a:pt x="1571590" y="1373982"/>
                </a:lnTo>
                <a:lnTo>
                  <a:pt x="1578737" y="1379935"/>
                </a:lnTo>
                <a:lnTo>
                  <a:pt x="1585487" y="1385888"/>
                </a:lnTo>
                <a:lnTo>
                  <a:pt x="1591840" y="1392238"/>
                </a:lnTo>
                <a:lnTo>
                  <a:pt x="1597796" y="1398985"/>
                </a:lnTo>
                <a:lnTo>
                  <a:pt x="1603752" y="1406525"/>
                </a:lnTo>
                <a:lnTo>
                  <a:pt x="1608914" y="1413669"/>
                </a:lnTo>
                <a:lnTo>
                  <a:pt x="1613678" y="1421607"/>
                </a:lnTo>
                <a:lnTo>
                  <a:pt x="1618046" y="1429544"/>
                </a:lnTo>
                <a:lnTo>
                  <a:pt x="1622017" y="1437879"/>
                </a:lnTo>
                <a:lnTo>
                  <a:pt x="1625988" y="1446213"/>
                </a:lnTo>
                <a:lnTo>
                  <a:pt x="1629561" y="1454547"/>
                </a:lnTo>
                <a:lnTo>
                  <a:pt x="1632738" y="1463279"/>
                </a:lnTo>
                <a:lnTo>
                  <a:pt x="1635517" y="1471613"/>
                </a:lnTo>
                <a:lnTo>
                  <a:pt x="1637900" y="1479947"/>
                </a:lnTo>
                <a:lnTo>
                  <a:pt x="1639885" y="1488282"/>
                </a:lnTo>
                <a:lnTo>
                  <a:pt x="1641473" y="1497013"/>
                </a:lnTo>
                <a:lnTo>
                  <a:pt x="1643062" y="1504950"/>
                </a:lnTo>
                <a:lnTo>
                  <a:pt x="1644253" y="1512491"/>
                </a:lnTo>
                <a:lnTo>
                  <a:pt x="1645047" y="1520429"/>
                </a:lnTo>
                <a:lnTo>
                  <a:pt x="1645841" y="1527969"/>
                </a:lnTo>
                <a:lnTo>
                  <a:pt x="1646238" y="1534716"/>
                </a:lnTo>
                <a:lnTo>
                  <a:pt x="1646238" y="1541463"/>
                </a:lnTo>
                <a:lnTo>
                  <a:pt x="1646238" y="1548210"/>
                </a:lnTo>
                <a:lnTo>
                  <a:pt x="1645841" y="1553766"/>
                </a:lnTo>
                <a:lnTo>
                  <a:pt x="1645444" y="1558925"/>
                </a:lnTo>
                <a:lnTo>
                  <a:pt x="1643458" y="1570832"/>
                </a:lnTo>
                <a:lnTo>
                  <a:pt x="1642267" y="1583532"/>
                </a:lnTo>
                <a:lnTo>
                  <a:pt x="1641473" y="1595835"/>
                </a:lnTo>
                <a:lnTo>
                  <a:pt x="1640679" y="1608535"/>
                </a:lnTo>
                <a:lnTo>
                  <a:pt x="1634723" y="1749029"/>
                </a:lnTo>
                <a:lnTo>
                  <a:pt x="1628370" y="1889126"/>
                </a:lnTo>
                <a:lnTo>
                  <a:pt x="1627973" y="1902222"/>
                </a:lnTo>
                <a:lnTo>
                  <a:pt x="1626385" y="1915716"/>
                </a:lnTo>
                <a:lnTo>
                  <a:pt x="1625194" y="1928416"/>
                </a:lnTo>
                <a:lnTo>
                  <a:pt x="1623208" y="1941910"/>
                </a:lnTo>
                <a:lnTo>
                  <a:pt x="1621223" y="1954610"/>
                </a:lnTo>
                <a:lnTo>
                  <a:pt x="1618840" y="1968104"/>
                </a:lnTo>
                <a:lnTo>
                  <a:pt x="1616061" y="1980804"/>
                </a:lnTo>
                <a:lnTo>
                  <a:pt x="1612884" y="1993504"/>
                </a:lnTo>
                <a:lnTo>
                  <a:pt x="1604546" y="2026444"/>
                </a:lnTo>
                <a:lnTo>
                  <a:pt x="1595414" y="2058988"/>
                </a:lnTo>
                <a:lnTo>
                  <a:pt x="1586281" y="2091532"/>
                </a:lnTo>
                <a:lnTo>
                  <a:pt x="1577148" y="2123679"/>
                </a:lnTo>
                <a:lnTo>
                  <a:pt x="1579134" y="2125663"/>
                </a:lnTo>
                <a:lnTo>
                  <a:pt x="1617252" y="2294732"/>
                </a:lnTo>
                <a:lnTo>
                  <a:pt x="1571590" y="2303463"/>
                </a:lnTo>
                <a:lnTo>
                  <a:pt x="1487411" y="2318147"/>
                </a:lnTo>
                <a:lnTo>
                  <a:pt x="1251951" y="2359026"/>
                </a:lnTo>
                <a:lnTo>
                  <a:pt x="1000608" y="2402285"/>
                </a:lnTo>
                <a:lnTo>
                  <a:pt x="897370" y="2420541"/>
                </a:lnTo>
                <a:lnTo>
                  <a:pt x="824310" y="2433638"/>
                </a:lnTo>
                <a:lnTo>
                  <a:pt x="785398" y="2236391"/>
                </a:lnTo>
                <a:lnTo>
                  <a:pt x="781030" y="2228851"/>
                </a:lnTo>
                <a:lnTo>
                  <a:pt x="776662" y="2221707"/>
                </a:lnTo>
                <a:lnTo>
                  <a:pt x="771897" y="2214563"/>
                </a:lnTo>
                <a:lnTo>
                  <a:pt x="767133" y="2207816"/>
                </a:lnTo>
                <a:lnTo>
                  <a:pt x="761574" y="2201069"/>
                </a:lnTo>
                <a:lnTo>
                  <a:pt x="756015" y="2194719"/>
                </a:lnTo>
                <a:lnTo>
                  <a:pt x="750456" y="2188369"/>
                </a:lnTo>
                <a:lnTo>
                  <a:pt x="744897" y="2182416"/>
                </a:lnTo>
                <a:lnTo>
                  <a:pt x="738544" y="2176463"/>
                </a:lnTo>
                <a:lnTo>
                  <a:pt x="732191" y="2170907"/>
                </a:lnTo>
                <a:lnTo>
                  <a:pt x="725441" y="2165351"/>
                </a:lnTo>
                <a:lnTo>
                  <a:pt x="719088" y="2159794"/>
                </a:lnTo>
                <a:lnTo>
                  <a:pt x="711940" y="2155032"/>
                </a:lnTo>
                <a:lnTo>
                  <a:pt x="704396" y="2149873"/>
                </a:lnTo>
                <a:lnTo>
                  <a:pt x="697249" y="2145507"/>
                </a:lnTo>
                <a:lnTo>
                  <a:pt x="689705" y="2141141"/>
                </a:lnTo>
                <a:lnTo>
                  <a:pt x="678984" y="2135585"/>
                </a:lnTo>
                <a:lnTo>
                  <a:pt x="668660" y="2130029"/>
                </a:lnTo>
                <a:lnTo>
                  <a:pt x="648807" y="2118519"/>
                </a:lnTo>
                <a:lnTo>
                  <a:pt x="630145" y="2106216"/>
                </a:lnTo>
                <a:lnTo>
                  <a:pt x="611482" y="2093119"/>
                </a:lnTo>
                <a:lnTo>
                  <a:pt x="593217" y="2080022"/>
                </a:lnTo>
                <a:lnTo>
                  <a:pt x="576144" y="2065735"/>
                </a:lnTo>
                <a:lnTo>
                  <a:pt x="559070" y="2051447"/>
                </a:lnTo>
                <a:lnTo>
                  <a:pt x="543187" y="2035969"/>
                </a:lnTo>
                <a:lnTo>
                  <a:pt x="526907" y="2020491"/>
                </a:lnTo>
                <a:lnTo>
                  <a:pt x="511422" y="2004616"/>
                </a:lnTo>
                <a:lnTo>
                  <a:pt x="496333" y="1988344"/>
                </a:lnTo>
                <a:lnTo>
                  <a:pt x="481245" y="1971676"/>
                </a:lnTo>
                <a:lnTo>
                  <a:pt x="466951" y="1954610"/>
                </a:lnTo>
                <a:lnTo>
                  <a:pt x="452259" y="1937147"/>
                </a:lnTo>
                <a:lnTo>
                  <a:pt x="424067" y="1902222"/>
                </a:lnTo>
                <a:lnTo>
                  <a:pt x="418111" y="1894285"/>
                </a:lnTo>
                <a:lnTo>
                  <a:pt x="412552" y="1886744"/>
                </a:lnTo>
                <a:lnTo>
                  <a:pt x="401435" y="1870472"/>
                </a:lnTo>
                <a:lnTo>
                  <a:pt x="391508" y="1853804"/>
                </a:lnTo>
                <a:lnTo>
                  <a:pt x="381978" y="1837532"/>
                </a:lnTo>
                <a:lnTo>
                  <a:pt x="372846" y="1820069"/>
                </a:lnTo>
                <a:lnTo>
                  <a:pt x="364110" y="1803401"/>
                </a:lnTo>
                <a:lnTo>
                  <a:pt x="356169" y="1785541"/>
                </a:lnTo>
                <a:lnTo>
                  <a:pt x="348228" y="1768079"/>
                </a:lnTo>
                <a:lnTo>
                  <a:pt x="332345" y="1733551"/>
                </a:lnTo>
                <a:lnTo>
                  <a:pt x="324404" y="1716485"/>
                </a:lnTo>
                <a:lnTo>
                  <a:pt x="316065" y="1699022"/>
                </a:lnTo>
                <a:lnTo>
                  <a:pt x="307727" y="1682354"/>
                </a:lnTo>
                <a:lnTo>
                  <a:pt x="298991" y="1666082"/>
                </a:lnTo>
                <a:lnTo>
                  <a:pt x="289462" y="1649413"/>
                </a:lnTo>
                <a:lnTo>
                  <a:pt x="279535" y="1633935"/>
                </a:lnTo>
                <a:lnTo>
                  <a:pt x="275962" y="1624410"/>
                </a:lnTo>
                <a:lnTo>
                  <a:pt x="271594" y="1614885"/>
                </a:lnTo>
                <a:lnTo>
                  <a:pt x="266829" y="1605360"/>
                </a:lnTo>
                <a:lnTo>
                  <a:pt x="261667" y="1595835"/>
                </a:lnTo>
                <a:lnTo>
                  <a:pt x="256505" y="1586310"/>
                </a:lnTo>
                <a:lnTo>
                  <a:pt x="250946" y="1577182"/>
                </a:lnTo>
                <a:lnTo>
                  <a:pt x="239431" y="1558132"/>
                </a:lnTo>
                <a:lnTo>
                  <a:pt x="227122" y="1539479"/>
                </a:lnTo>
                <a:lnTo>
                  <a:pt x="214813" y="1521619"/>
                </a:lnTo>
                <a:lnTo>
                  <a:pt x="190592" y="1486694"/>
                </a:lnTo>
                <a:lnTo>
                  <a:pt x="185827" y="1479154"/>
                </a:lnTo>
                <a:lnTo>
                  <a:pt x="181063" y="1470422"/>
                </a:lnTo>
                <a:lnTo>
                  <a:pt x="170342" y="1450579"/>
                </a:lnTo>
                <a:lnTo>
                  <a:pt x="164783" y="1441054"/>
                </a:lnTo>
                <a:lnTo>
                  <a:pt x="159224" y="1431132"/>
                </a:lnTo>
                <a:lnTo>
                  <a:pt x="156444" y="1427163"/>
                </a:lnTo>
                <a:lnTo>
                  <a:pt x="153268" y="1423194"/>
                </a:lnTo>
                <a:lnTo>
                  <a:pt x="149694" y="1419622"/>
                </a:lnTo>
                <a:lnTo>
                  <a:pt x="146518" y="1416447"/>
                </a:lnTo>
                <a:lnTo>
                  <a:pt x="143738" y="1413272"/>
                </a:lnTo>
                <a:lnTo>
                  <a:pt x="140959" y="1409304"/>
                </a:lnTo>
                <a:lnTo>
                  <a:pt x="138576" y="1404541"/>
                </a:lnTo>
                <a:lnTo>
                  <a:pt x="136591" y="1398985"/>
                </a:lnTo>
                <a:lnTo>
                  <a:pt x="134209" y="1393429"/>
                </a:lnTo>
                <a:lnTo>
                  <a:pt x="132620" y="1387475"/>
                </a:lnTo>
                <a:lnTo>
                  <a:pt x="129047" y="1373982"/>
                </a:lnTo>
                <a:lnTo>
                  <a:pt x="125870" y="1360488"/>
                </a:lnTo>
                <a:lnTo>
                  <a:pt x="122694" y="1346994"/>
                </a:lnTo>
                <a:lnTo>
                  <a:pt x="120311" y="1335485"/>
                </a:lnTo>
                <a:lnTo>
                  <a:pt x="117532" y="1325563"/>
                </a:lnTo>
                <a:lnTo>
                  <a:pt x="109194" y="1300560"/>
                </a:lnTo>
                <a:lnTo>
                  <a:pt x="100458" y="1276350"/>
                </a:lnTo>
                <a:lnTo>
                  <a:pt x="95296" y="1264047"/>
                </a:lnTo>
                <a:lnTo>
                  <a:pt x="90531" y="1252538"/>
                </a:lnTo>
                <a:lnTo>
                  <a:pt x="85767" y="1241425"/>
                </a:lnTo>
                <a:lnTo>
                  <a:pt x="80208" y="1229916"/>
                </a:lnTo>
                <a:lnTo>
                  <a:pt x="77031" y="1223566"/>
                </a:lnTo>
                <a:lnTo>
                  <a:pt x="73458" y="1217216"/>
                </a:lnTo>
                <a:lnTo>
                  <a:pt x="65119" y="1203722"/>
                </a:lnTo>
                <a:lnTo>
                  <a:pt x="55987" y="1190625"/>
                </a:lnTo>
                <a:lnTo>
                  <a:pt x="46457" y="1177132"/>
                </a:lnTo>
                <a:lnTo>
                  <a:pt x="26207" y="1150938"/>
                </a:lnTo>
                <a:lnTo>
                  <a:pt x="6353" y="1125538"/>
                </a:lnTo>
                <a:lnTo>
                  <a:pt x="3574" y="1121172"/>
                </a:lnTo>
                <a:lnTo>
                  <a:pt x="1589" y="1116410"/>
                </a:lnTo>
                <a:lnTo>
                  <a:pt x="397" y="1111250"/>
                </a:lnTo>
                <a:lnTo>
                  <a:pt x="0" y="1106091"/>
                </a:lnTo>
                <a:lnTo>
                  <a:pt x="0" y="1100535"/>
                </a:lnTo>
                <a:lnTo>
                  <a:pt x="794" y="1094582"/>
                </a:lnTo>
                <a:lnTo>
                  <a:pt x="1986" y="1088629"/>
                </a:lnTo>
                <a:lnTo>
                  <a:pt x="3574" y="1083072"/>
                </a:lnTo>
                <a:lnTo>
                  <a:pt x="5559" y="1077516"/>
                </a:lnTo>
                <a:lnTo>
                  <a:pt x="8339" y="1071960"/>
                </a:lnTo>
                <a:lnTo>
                  <a:pt x="11118" y="1066404"/>
                </a:lnTo>
                <a:lnTo>
                  <a:pt x="14295" y="1061641"/>
                </a:lnTo>
                <a:lnTo>
                  <a:pt x="17868" y="1056879"/>
                </a:lnTo>
                <a:lnTo>
                  <a:pt x="21045" y="1052910"/>
                </a:lnTo>
                <a:lnTo>
                  <a:pt x="24618" y="1048941"/>
                </a:lnTo>
                <a:lnTo>
                  <a:pt x="28192" y="1045766"/>
                </a:lnTo>
                <a:lnTo>
                  <a:pt x="33751" y="1041400"/>
                </a:lnTo>
                <a:lnTo>
                  <a:pt x="39310" y="1037432"/>
                </a:lnTo>
                <a:lnTo>
                  <a:pt x="45663" y="1034257"/>
                </a:lnTo>
                <a:lnTo>
                  <a:pt x="52016" y="1031479"/>
                </a:lnTo>
                <a:lnTo>
                  <a:pt x="58369" y="1029097"/>
                </a:lnTo>
                <a:lnTo>
                  <a:pt x="64722" y="1027113"/>
                </a:lnTo>
                <a:lnTo>
                  <a:pt x="71869" y="1025922"/>
                </a:lnTo>
                <a:lnTo>
                  <a:pt x="78619" y="1024732"/>
                </a:lnTo>
                <a:lnTo>
                  <a:pt x="85767" y="1023938"/>
                </a:lnTo>
                <a:lnTo>
                  <a:pt x="92517" y="1023541"/>
                </a:lnTo>
                <a:lnTo>
                  <a:pt x="100061" y="1023938"/>
                </a:lnTo>
                <a:lnTo>
                  <a:pt x="107208" y="1024335"/>
                </a:lnTo>
                <a:lnTo>
                  <a:pt x="114355" y="1024732"/>
                </a:lnTo>
                <a:lnTo>
                  <a:pt x="121503" y="1025922"/>
                </a:lnTo>
                <a:lnTo>
                  <a:pt x="129047" y="1027510"/>
                </a:lnTo>
                <a:lnTo>
                  <a:pt x="136194" y="1029097"/>
                </a:lnTo>
                <a:lnTo>
                  <a:pt x="143341" y="1031082"/>
                </a:lnTo>
                <a:lnTo>
                  <a:pt x="150488" y="1033066"/>
                </a:lnTo>
                <a:lnTo>
                  <a:pt x="157636" y="1035844"/>
                </a:lnTo>
                <a:lnTo>
                  <a:pt x="164783" y="1038622"/>
                </a:lnTo>
                <a:lnTo>
                  <a:pt x="171533" y="1041400"/>
                </a:lnTo>
                <a:lnTo>
                  <a:pt x="177886" y="1044972"/>
                </a:lnTo>
                <a:lnTo>
                  <a:pt x="185033" y="1048544"/>
                </a:lnTo>
                <a:lnTo>
                  <a:pt x="191386" y="1052116"/>
                </a:lnTo>
                <a:lnTo>
                  <a:pt x="197739" y="1055688"/>
                </a:lnTo>
                <a:lnTo>
                  <a:pt x="203695" y="1059657"/>
                </a:lnTo>
                <a:lnTo>
                  <a:pt x="209651" y="1064022"/>
                </a:lnTo>
                <a:lnTo>
                  <a:pt x="215210" y="1067991"/>
                </a:lnTo>
                <a:lnTo>
                  <a:pt x="220769" y="1072754"/>
                </a:lnTo>
                <a:lnTo>
                  <a:pt x="225534" y="1077516"/>
                </a:lnTo>
                <a:lnTo>
                  <a:pt x="230299" y="1081882"/>
                </a:lnTo>
                <a:lnTo>
                  <a:pt x="235064" y="1086644"/>
                </a:lnTo>
                <a:lnTo>
                  <a:pt x="239828" y="1092200"/>
                </a:lnTo>
                <a:lnTo>
                  <a:pt x="244593" y="1097757"/>
                </a:lnTo>
                <a:lnTo>
                  <a:pt x="252932" y="1109663"/>
                </a:lnTo>
                <a:lnTo>
                  <a:pt x="260873" y="1121966"/>
                </a:lnTo>
                <a:lnTo>
                  <a:pt x="268814" y="1135063"/>
                </a:lnTo>
                <a:lnTo>
                  <a:pt x="283903" y="1160463"/>
                </a:lnTo>
                <a:lnTo>
                  <a:pt x="291447" y="1173163"/>
                </a:lnTo>
                <a:lnTo>
                  <a:pt x="299388" y="1185069"/>
                </a:lnTo>
                <a:lnTo>
                  <a:pt x="306139" y="1195785"/>
                </a:lnTo>
                <a:lnTo>
                  <a:pt x="312889" y="1206897"/>
                </a:lnTo>
                <a:lnTo>
                  <a:pt x="327580" y="1230710"/>
                </a:lnTo>
                <a:lnTo>
                  <a:pt x="342272" y="1255713"/>
                </a:lnTo>
                <a:lnTo>
                  <a:pt x="357757" y="1281113"/>
                </a:lnTo>
                <a:lnTo>
                  <a:pt x="365699" y="1293416"/>
                </a:lnTo>
                <a:lnTo>
                  <a:pt x="373640" y="1305719"/>
                </a:lnTo>
                <a:lnTo>
                  <a:pt x="382375" y="1317229"/>
                </a:lnTo>
                <a:lnTo>
                  <a:pt x="390714" y="1328738"/>
                </a:lnTo>
                <a:lnTo>
                  <a:pt x="399846" y="1339454"/>
                </a:lnTo>
                <a:lnTo>
                  <a:pt x="409376" y="1348979"/>
                </a:lnTo>
                <a:lnTo>
                  <a:pt x="418905" y="1358504"/>
                </a:lnTo>
                <a:lnTo>
                  <a:pt x="423670" y="1362472"/>
                </a:lnTo>
                <a:lnTo>
                  <a:pt x="428832" y="1366441"/>
                </a:lnTo>
                <a:lnTo>
                  <a:pt x="437171" y="1372791"/>
                </a:lnTo>
                <a:lnTo>
                  <a:pt x="445112" y="1378744"/>
                </a:lnTo>
                <a:lnTo>
                  <a:pt x="453450" y="1383904"/>
                </a:lnTo>
                <a:lnTo>
                  <a:pt x="462186" y="1388666"/>
                </a:lnTo>
                <a:lnTo>
                  <a:pt x="470921" y="1392635"/>
                </a:lnTo>
                <a:lnTo>
                  <a:pt x="479260" y="1396207"/>
                </a:lnTo>
                <a:lnTo>
                  <a:pt x="488789" y="1399382"/>
                </a:lnTo>
                <a:lnTo>
                  <a:pt x="497525" y="1402160"/>
                </a:lnTo>
                <a:lnTo>
                  <a:pt x="506657" y="1404144"/>
                </a:lnTo>
                <a:lnTo>
                  <a:pt x="516187" y="1405732"/>
                </a:lnTo>
                <a:lnTo>
                  <a:pt x="525716" y="1407319"/>
                </a:lnTo>
                <a:lnTo>
                  <a:pt x="535246" y="1408113"/>
                </a:lnTo>
                <a:lnTo>
                  <a:pt x="545172" y="1408113"/>
                </a:lnTo>
                <a:lnTo>
                  <a:pt x="555099" y="1407716"/>
                </a:lnTo>
                <a:lnTo>
                  <a:pt x="565423" y="1406922"/>
                </a:lnTo>
                <a:lnTo>
                  <a:pt x="575746" y="1404938"/>
                </a:lnTo>
                <a:lnTo>
                  <a:pt x="578923" y="1404541"/>
                </a:lnTo>
                <a:lnTo>
                  <a:pt x="582497" y="1402954"/>
                </a:lnTo>
                <a:lnTo>
                  <a:pt x="586467" y="1401366"/>
                </a:lnTo>
                <a:lnTo>
                  <a:pt x="590041" y="1398985"/>
                </a:lnTo>
                <a:lnTo>
                  <a:pt x="594012" y="1395810"/>
                </a:lnTo>
                <a:lnTo>
                  <a:pt x="597585" y="1392635"/>
                </a:lnTo>
                <a:lnTo>
                  <a:pt x="601556" y="1389460"/>
                </a:lnTo>
                <a:lnTo>
                  <a:pt x="604335" y="1385491"/>
                </a:lnTo>
                <a:lnTo>
                  <a:pt x="609894" y="1379141"/>
                </a:lnTo>
                <a:lnTo>
                  <a:pt x="614659" y="1372394"/>
                </a:lnTo>
                <a:lnTo>
                  <a:pt x="619424" y="1365647"/>
                </a:lnTo>
                <a:lnTo>
                  <a:pt x="623394" y="1358900"/>
                </a:lnTo>
                <a:lnTo>
                  <a:pt x="627762" y="1352154"/>
                </a:lnTo>
                <a:lnTo>
                  <a:pt x="631336" y="1344613"/>
                </a:lnTo>
                <a:lnTo>
                  <a:pt x="634512" y="1337469"/>
                </a:lnTo>
                <a:lnTo>
                  <a:pt x="637292" y="1330325"/>
                </a:lnTo>
                <a:lnTo>
                  <a:pt x="640071" y="1323182"/>
                </a:lnTo>
                <a:lnTo>
                  <a:pt x="642057" y="1315244"/>
                </a:lnTo>
                <a:lnTo>
                  <a:pt x="644042" y="1307704"/>
                </a:lnTo>
                <a:lnTo>
                  <a:pt x="645233" y="1299766"/>
                </a:lnTo>
                <a:lnTo>
                  <a:pt x="646424" y="1291829"/>
                </a:lnTo>
                <a:lnTo>
                  <a:pt x="647218" y="1283891"/>
                </a:lnTo>
                <a:lnTo>
                  <a:pt x="647616" y="1275557"/>
                </a:lnTo>
                <a:lnTo>
                  <a:pt x="648013" y="1267619"/>
                </a:lnTo>
                <a:lnTo>
                  <a:pt x="647616" y="1259682"/>
                </a:lnTo>
                <a:lnTo>
                  <a:pt x="647218" y="1252538"/>
                </a:lnTo>
                <a:lnTo>
                  <a:pt x="646424" y="1245394"/>
                </a:lnTo>
                <a:lnTo>
                  <a:pt x="645233" y="1237457"/>
                </a:lnTo>
                <a:lnTo>
                  <a:pt x="466951" y="280988"/>
                </a:lnTo>
                <a:lnTo>
                  <a:pt x="465362" y="271463"/>
                </a:lnTo>
                <a:lnTo>
                  <a:pt x="464568" y="263128"/>
                </a:lnTo>
                <a:lnTo>
                  <a:pt x="464568" y="254397"/>
                </a:lnTo>
                <a:lnTo>
                  <a:pt x="464965" y="246857"/>
                </a:lnTo>
                <a:lnTo>
                  <a:pt x="465759" y="239316"/>
                </a:lnTo>
                <a:lnTo>
                  <a:pt x="467348" y="232569"/>
                </a:lnTo>
                <a:lnTo>
                  <a:pt x="468936" y="225822"/>
                </a:lnTo>
                <a:lnTo>
                  <a:pt x="471318" y="219869"/>
                </a:lnTo>
                <a:lnTo>
                  <a:pt x="473701" y="214313"/>
                </a:lnTo>
                <a:lnTo>
                  <a:pt x="476480" y="209153"/>
                </a:lnTo>
                <a:lnTo>
                  <a:pt x="479657" y="204391"/>
                </a:lnTo>
                <a:lnTo>
                  <a:pt x="482833" y="199628"/>
                </a:lnTo>
                <a:lnTo>
                  <a:pt x="486407" y="195263"/>
                </a:lnTo>
                <a:lnTo>
                  <a:pt x="490775" y="191691"/>
                </a:lnTo>
                <a:lnTo>
                  <a:pt x="494348" y="188119"/>
                </a:lnTo>
                <a:lnTo>
                  <a:pt x="498319" y="184944"/>
                </a:lnTo>
                <a:lnTo>
                  <a:pt x="502289" y="182166"/>
                </a:lnTo>
                <a:lnTo>
                  <a:pt x="506657" y="179785"/>
                </a:lnTo>
                <a:lnTo>
                  <a:pt x="514201" y="175419"/>
                </a:lnTo>
                <a:lnTo>
                  <a:pt x="522143" y="171450"/>
                </a:lnTo>
                <a:lnTo>
                  <a:pt x="528893" y="169069"/>
                </a:lnTo>
                <a:lnTo>
                  <a:pt x="534849" y="167482"/>
                </a:lnTo>
                <a:lnTo>
                  <a:pt x="539614" y="166291"/>
                </a:lnTo>
                <a:lnTo>
                  <a:pt x="543981" y="165497"/>
                </a:lnTo>
                <a:lnTo>
                  <a:pt x="552320" y="163910"/>
                </a:lnTo>
                <a:lnTo>
                  <a:pt x="561055" y="162719"/>
                </a:lnTo>
                <a:lnTo>
                  <a:pt x="569393" y="162322"/>
                </a:lnTo>
                <a:lnTo>
                  <a:pt x="577732" y="161925"/>
                </a:lnTo>
                <a:close/>
                <a:moveTo>
                  <a:pt x="576263" y="0"/>
                </a:moveTo>
                <a:lnTo>
                  <a:pt x="594539" y="397"/>
                </a:lnTo>
                <a:lnTo>
                  <a:pt x="612419" y="1589"/>
                </a:lnTo>
                <a:lnTo>
                  <a:pt x="630298" y="3973"/>
                </a:lnTo>
                <a:lnTo>
                  <a:pt x="647780" y="7151"/>
                </a:lnTo>
                <a:lnTo>
                  <a:pt x="664864" y="10727"/>
                </a:lnTo>
                <a:lnTo>
                  <a:pt x="681551" y="15098"/>
                </a:lnTo>
                <a:lnTo>
                  <a:pt x="697841" y="20263"/>
                </a:lnTo>
                <a:lnTo>
                  <a:pt x="714131" y="26620"/>
                </a:lnTo>
                <a:lnTo>
                  <a:pt x="729626" y="33374"/>
                </a:lnTo>
                <a:lnTo>
                  <a:pt x="745122" y="41321"/>
                </a:lnTo>
                <a:lnTo>
                  <a:pt x="759822" y="50062"/>
                </a:lnTo>
                <a:lnTo>
                  <a:pt x="774920" y="59200"/>
                </a:lnTo>
                <a:lnTo>
                  <a:pt x="788826" y="69530"/>
                </a:lnTo>
                <a:lnTo>
                  <a:pt x="803130" y="80655"/>
                </a:lnTo>
                <a:lnTo>
                  <a:pt x="816638" y="92575"/>
                </a:lnTo>
                <a:lnTo>
                  <a:pt x="830147" y="105289"/>
                </a:lnTo>
                <a:lnTo>
                  <a:pt x="842464" y="118798"/>
                </a:lnTo>
                <a:lnTo>
                  <a:pt x="854780" y="132307"/>
                </a:lnTo>
                <a:lnTo>
                  <a:pt x="865508" y="146610"/>
                </a:lnTo>
                <a:lnTo>
                  <a:pt x="876235" y="160516"/>
                </a:lnTo>
                <a:lnTo>
                  <a:pt x="885374" y="175615"/>
                </a:lnTo>
                <a:lnTo>
                  <a:pt x="894115" y="190315"/>
                </a:lnTo>
                <a:lnTo>
                  <a:pt x="901664" y="205811"/>
                </a:lnTo>
                <a:lnTo>
                  <a:pt x="908815" y="221306"/>
                </a:lnTo>
                <a:lnTo>
                  <a:pt x="915172" y="237596"/>
                </a:lnTo>
                <a:lnTo>
                  <a:pt x="920337" y="253886"/>
                </a:lnTo>
                <a:lnTo>
                  <a:pt x="924708" y="270574"/>
                </a:lnTo>
                <a:lnTo>
                  <a:pt x="928284" y="287658"/>
                </a:lnTo>
                <a:lnTo>
                  <a:pt x="931462" y="304743"/>
                </a:lnTo>
                <a:lnTo>
                  <a:pt x="933449" y="322622"/>
                </a:lnTo>
                <a:lnTo>
                  <a:pt x="934641" y="340502"/>
                </a:lnTo>
                <a:lnTo>
                  <a:pt x="935038" y="359175"/>
                </a:lnTo>
                <a:lnTo>
                  <a:pt x="934641" y="377452"/>
                </a:lnTo>
                <a:lnTo>
                  <a:pt x="933449" y="395331"/>
                </a:lnTo>
                <a:lnTo>
                  <a:pt x="931462" y="413211"/>
                </a:lnTo>
                <a:lnTo>
                  <a:pt x="928284" y="430693"/>
                </a:lnTo>
                <a:lnTo>
                  <a:pt x="924708" y="447777"/>
                </a:lnTo>
                <a:lnTo>
                  <a:pt x="920337" y="464465"/>
                </a:lnTo>
                <a:lnTo>
                  <a:pt x="915172" y="480755"/>
                </a:lnTo>
                <a:lnTo>
                  <a:pt x="908815" y="496647"/>
                </a:lnTo>
                <a:lnTo>
                  <a:pt x="901664" y="512540"/>
                </a:lnTo>
                <a:lnTo>
                  <a:pt x="894115" y="527638"/>
                </a:lnTo>
                <a:lnTo>
                  <a:pt x="885374" y="543134"/>
                </a:lnTo>
                <a:lnTo>
                  <a:pt x="876235" y="557437"/>
                </a:lnTo>
                <a:lnTo>
                  <a:pt x="865508" y="572138"/>
                </a:lnTo>
                <a:lnTo>
                  <a:pt x="854780" y="585647"/>
                </a:lnTo>
                <a:lnTo>
                  <a:pt x="842464" y="599553"/>
                </a:lnTo>
                <a:lnTo>
                  <a:pt x="830147" y="612664"/>
                </a:lnTo>
                <a:lnTo>
                  <a:pt x="830147" y="613061"/>
                </a:lnTo>
                <a:lnTo>
                  <a:pt x="822201" y="620611"/>
                </a:lnTo>
                <a:lnTo>
                  <a:pt x="813857" y="628160"/>
                </a:lnTo>
                <a:lnTo>
                  <a:pt x="805911" y="634914"/>
                </a:lnTo>
                <a:lnTo>
                  <a:pt x="797964" y="641668"/>
                </a:lnTo>
                <a:lnTo>
                  <a:pt x="791607" y="619419"/>
                </a:lnTo>
                <a:lnTo>
                  <a:pt x="785250" y="597963"/>
                </a:lnTo>
                <a:lnTo>
                  <a:pt x="778496" y="576111"/>
                </a:lnTo>
                <a:lnTo>
                  <a:pt x="771344" y="553861"/>
                </a:lnTo>
                <a:lnTo>
                  <a:pt x="780880" y="543928"/>
                </a:lnTo>
                <a:lnTo>
                  <a:pt x="790018" y="533201"/>
                </a:lnTo>
                <a:lnTo>
                  <a:pt x="798759" y="522473"/>
                </a:lnTo>
                <a:lnTo>
                  <a:pt x="806705" y="511745"/>
                </a:lnTo>
                <a:lnTo>
                  <a:pt x="813857" y="500223"/>
                </a:lnTo>
                <a:lnTo>
                  <a:pt x="820611" y="488701"/>
                </a:lnTo>
                <a:lnTo>
                  <a:pt x="826571" y="476782"/>
                </a:lnTo>
                <a:lnTo>
                  <a:pt x="831736" y="464862"/>
                </a:lnTo>
                <a:lnTo>
                  <a:pt x="836504" y="452545"/>
                </a:lnTo>
                <a:lnTo>
                  <a:pt x="840477" y="439831"/>
                </a:lnTo>
                <a:lnTo>
                  <a:pt x="844053" y="427117"/>
                </a:lnTo>
                <a:lnTo>
                  <a:pt x="846834" y="414005"/>
                </a:lnTo>
                <a:lnTo>
                  <a:pt x="849218" y="400894"/>
                </a:lnTo>
                <a:lnTo>
                  <a:pt x="850807" y="386988"/>
                </a:lnTo>
                <a:lnTo>
                  <a:pt x="851602" y="373479"/>
                </a:lnTo>
                <a:lnTo>
                  <a:pt x="851999" y="359175"/>
                </a:lnTo>
                <a:lnTo>
                  <a:pt x="851602" y="344872"/>
                </a:lnTo>
                <a:lnTo>
                  <a:pt x="850807" y="330966"/>
                </a:lnTo>
                <a:lnTo>
                  <a:pt x="849218" y="317457"/>
                </a:lnTo>
                <a:lnTo>
                  <a:pt x="846834" y="303948"/>
                </a:lnTo>
                <a:lnTo>
                  <a:pt x="844053" y="291234"/>
                </a:lnTo>
                <a:lnTo>
                  <a:pt x="840477" y="278123"/>
                </a:lnTo>
                <a:lnTo>
                  <a:pt x="836504" y="265806"/>
                </a:lnTo>
                <a:lnTo>
                  <a:pt x="831736" y="253092"/>
                </a:lnTo>
                <a:lnTo>
                  <a:pt x="826571" y="241172"/>
                </a:lnTo>
                <a:lnTo>
                  <a:pt x="820611" y="229253"/>
                </a:lnTo>
                <a:lnTo>
                  <a:pt x="813460" y="217730"/>
                </a:lnTo>
                <a:lnTo>
                  <a:pt x="806308" y="206605"/>
                </a:lnTo>
                <a:lnTo>
                  <a:pt x="798759" y="195481"/>
                </a:lnTo>
                <a:lnTo>
                  <a:pt x="789621" y="185150"/>
                </a:lnTo>
                <a:lnTo>
                  <a:pt x="780880" y="174820"/>
                </a:lnTo>
                <a:lnTo>
                  <a:pt x="770947" y="164092"/>
                </a:lnTo>
                <a:lnTo>
                  <a:pt x="760617" y="154556"/>
                </a:lnTo>
                <a:lnTo>
                  <a:pt x="750287" y="145021"/>
                </a:lnTo>
                <a:lnTo>
                  <a:pt x="739559" y="136677"/>
                </a:lnTo>
                <a:lnTo>
                  <a:pt x="728434" y="129128"/>
                </a:lnTo>
                <a:lnTo>
                  <a:pt x="717310" y="121976"/>
                </a:lnTo>
                <a:lnTo>
                  <a:pt x="705788" y="114825"/>
                </a:lnTo>
                <a:lnTo>
                  <a:pt x="693868" y="108865"/>
                </a:lnTo>
                <a:lnTo>
                  <a:pt x="682346" y="103700"/>
                </a:lnTo>
                <a:lnTo>
                  <a:pt x="669632" y="98932"/>
                </a:lnTo>
                <a:lnTo>
                  <a:pt x="657315" y="94959"/>
                </a:lnTo>
                <a:lnTo>
                  <a:pt x="644204" y="91383"/>
                </a:lnTo>
                <a:lnTo>
                  <a:pt x="631490" y="88204"/>
                </a:lnTo>
                <a:lnTo>
                  <a:pt x="617584" y="86218"/>
                </a:lnTo>
                <a:lnTo>
                  <a:pt x="604472" y="84628"/>
                </a:lnTo>
                <a:lnTo>
                  <a:pt x="590169" y="83436"/>
                </a:lnTo>
                <a:lnTo>
                  <a:pt x="576263" y="83436"/>
                </a:lnTo>
                <a:lnTo>
                  <a:pt x="561960" y="83436"/>
                </a:lnTo>
                <a:lnTo>
                  <a:pt x="548451" y="84628"/>
                </a:lnTo>
                <a:lnTo>
                  <a:pt x="534545" y="86218"/>
                </a:lnTo>
                <a:lnTo>
                  <a:pt x="521434" y="88204"/>
                </a:lnTo>
                <a:lnTo>
                  <a:pt x="507925" y="91383"/>
                </a:lnTo>
                <a:lnTo>
                  <a:pt x="495211" y="94959"/>
                </a:lnTo>
                <a:lnTo>
                  <a:pt x="482497" y="98932"/>
                </a:lnTo>
                <a:lnTo>
                  <a:pt x="470578" y="103700"/>
                </a:lnTo>
                <a:lnTo>
                  <a:pt x="458658" y="108865"/>
                </a:lnTo>
                <a:lnTo>
                  <a:pt x="446341" y="114825"/>
                </a:lnTo>
                <a:lnTo>
                  <a:pt x="435217" y="121976"/>
                </a:lnTo>
                <a:lnTo>
                  <a:pt x="423694" y="129128"/>
                </a:lnTo>
                <a:lnTo>
                  <a:pt x="412967" y="136677"/>
                </a:lnTo>
                <a:lnTo>
                  <a:pt x="401842" y="145021"/>
                </a:lnTo>
                <a:lnTo>
                  <a:pt x="391512" y="154556"/>
                </a:lnTo>
                <a:lnTo>
                  <a:pt x="381579" y="164092"/>
                </a:lnTo>
                <a:lnTo>
                  <a:pt x="381182" y="164092"/>
                </a:lnTo>
                <a:lnTo>
                  <a:pt x="371249" y="174820"/>
                </a:lnTo>
                <a:lnTo>
                  <a:pt x="362111" y="185150"/>
                </a:lnTo>
                <a:lnTo>
                  <a:pt x="353767" y="195481"/>
                </a:lnTo>
                <a:lnTo>
                  <a:pt x="345821" y="207003"/>
                </a:lnTo>
                <a:lnTo>
                  <a:pt x="338669" y="218128"/>
                </a:lnTo>
                <a:lnTo>
                  <a:pt x="331915" y="229253"/>
                </a:lnTo>
                <a:lnTo>
                  <a:pt x="325955" y="241172"/>
                </a:lnTo>
                <a:lnTo>
                  <a:pt x="320790" y="253092"/>
                </a:lnTo>
                <a:lnTo>
                  <a:pt x="315625" y="265806"/>
                </a:lnTo>
                <a:lnTo>
                  <a:pt x="311652" y="278123"/>
                </a:lnTo>
                <a:lnTo>
                  <a:pt x="308473" y="291234"/>
                </a:lnTo>
                <a:lnTo>
                  <a:pt x="305692" y="303948"/>
                </a:lnTo>
                <a:lnTo>
                  <a:pt x="303308" y="317457"/>
                </a:lnTo>
                <a:lnTo>
                  <a:pt x="301719" y="330966"/>
                </a:lnTo>
                <a:lnTo>
                  <a:pt x="300924" y="345269"/>
                </a:lnTo>
                <a:lnTo>
                  <a:pt x="300527" y="359175"/>
                </a:lnTo>
                <a:lnTo>
                  <a:pt x="300924" y="373479"/>
                </a:lnTo>
                <a:lnTo>
                  <a:pt x="301719" y="386988"/>
                </a:lnTo>
                <a:lnTo>
                  <a:pt x="303308" y="400894"/>
                </a:lnTo>
                <a:lnTo>
                  <a:pt x="305692" y="414005"/>
                </a:lnTo>
                <a:lnTo>
                  <a:pt x="308473" y="427514"/>
                </a:lnTo>
                <a:lnTo>
                  <a:pt x="311652" y="440228"/>
                </a:lnTo>
                <a:lnTo>
                  <a:pt x="315625" y="452545"/>
                </a:lnTo>
                <a:lnTo>
                  <a:pt x="320790" y="464862"/>
                </a:lnTo>
                <a:lnTo>
                  <a:pt x="325955" y="476782"/>
                </a:lnTo>
                <a:lnTo>
                  <a:pt x="331915" y="489098"/>
                </a:lnTo>
                <a:lnTo>
                  <a:pt x="338669" y="500223"/>
                </a:lnTo>
                <a:lnTo>
                  <a:pt x="345821" y="511745"/>
                </a:lnTo>
                <a:lnTo>
                  <a:pt x="353767" y="522870"/>
                </a:lnTo>
                <a:lnTo>
                  <a:pt x="362111" y="533201"/>
                </a:lnTo>
                <a:lnTo>
                  <a:pt x="371249" y="543928"/>
                </a:lnTo>
                <a:lnTo>
                  <a:pt x="381182" y="554258"/>
                </a:lnTo>
                <a:lnTo>
                  <a:pt x="387539" y="560218"/>
                </a:lnTo>
                <a:lnTo>
                  <a:pt x="393896" y="566575"/>
                </a:lnTo>
                <a:lnTo>
                  <a:pt x="400650" y="572138"/>
                </a:lnTo>
                <a:lnTo>
                  <a:pt x="407405" y="577700"/>
                </a:lnTo>
                <a:lnTo>
                  <a:pt x="414159" y="582468"/>
                </a:lnTo>
                <a:lnTo>
                  <a:pt x="420913" y="587633"/>
                </a:lnTo>
                <a:lnTo>
                  <a:pt x="428065" y="592401"/>
                </a:lnTo>
                <a:lnTo>
                  <a:pt x="435614" y="597169"/>
                </a:lnTo>
                <a:lnTo>
                  <a:pt x="442368" y="601142"/>
                </a:lnTo>
                <a:lnTo>
                  <a:pt x="449917" y="605115"/>
                </a:lnTo>
                <a:lnTo>
                  <a:pt x="457069" y="608691"/>
                </a:lnTo>
                <a:lnTo>
                  <a:pt x="465015" y="612267"/>
                </a:lnTo>
                <a:lnTo>
                  <a:pt x="472564" y="615445"/>
                </a:lnTo>
                <a:lnTo>
                  <a:pt x="480113" y="618227"/>
                </a:lnTo>
                <a:lnTo>
                  <a:pt x="488457" y="621008"/>
                </a:lnTo>
                <a:lnTo>
                  <a:pt x="496403" y="623789"/>
                </a:lnTo>
                <a:lnTo>
                  <a:pt x="498787" y="634914"/>
                </a:lnTo>
                <a:lnTo>
                  <a:pt x="501171" y="645642"/>
                </a:lnTo>
                <a:lnTo>
                  <a:pt x="505541" y="667891"/>
                </a:lnTo>
                <a:lnTo>
                  <a:pt x="508720" y="690141"/>
                </a:lnTo>
                <a:lnTo>
                  <a:pt x="511501" y="712788"/>
                </a:lnTo>
                <a:lnTo>
                  <a:pt x="498390" y="710404"/>
                </a:lnTo>
                <a:lnTo>
                  <a:pt x="484881" y="707226"/>
                </a:lnTo>
                <a:lnTo>
                  <a:pt x="472167" y="703253"/>
                </a:lnTo>
                <a:lnTo>
                  <a:pt x="459453" y="699279"/>
                </a:lnTo>
                <a:lnTo>
                  <a:pt x="446739" y="694909"/>
                </a:lnTo>
                <a:lnTo>
                  <a:pt x="434819" y="690141"/>
                </a:lnTo>
                <a:lnTo>
                  <a:pt x="422503" y="684579"/>
                </a:lnTo>
                <a:lnTo>
                  <a:pt x="410583" y="678619"/>
                </a:lnTo>
                <a:lnTo>
                  <a:pt x="398664" y="671864"/>
                </a:lnTo>
                <a:lnTo>
                  <a:pt x="387142" y="665110"/>
                </a:lnTo>
                <a:lnTo>
                  <a:pt x="376017" y="657561"/>
                </a:lnTo>
                <a:lnTo>
                  <a:pt x="364892" y="649615"/>
                </a:lnTo>
                <a:lnTo>
                  <a:pt x="354164" y="641271"/>
                </a:lnTo>
                <a:lnTo>
                  <a:pt x="343040" y="632133"/>
                </a:lnTo>
                <a:lnTo>
                  <a:pt x="332709" y="622994"/>
                </a:lnTo>
                <a:lnTo>
                  <a:pt x="322379" y="612664"/>
                </a:lnTo>
                <a:lnTo>
                  <a:pt x="309665" y="599553"/>
                </a:lnTo>
                <a:lnTo>
                  <a:pt x="297746" y="585647"/>
                </a:lnTo>
                <a:lnTo>
                  <a:pt x="286621" y="572138"/>
                </a:lnTo>
                <a:lnTo>
                  <a:pt x="276291" y="557437"/>
                </a:lnTo>
                <a:lnTo>
                  <a:pt x="267153" y="543134"/>
                </a:lnTo>
                <a:lnTo>
                  <a:pt x="258412" y="527638"/>
                </a:lnTo>
                <a:lnTo>
                  <a:pt x="250465" y="512540"/>
                </a:lnTo>
                <a:lnTo>
                  <a:pt x="243711" y="496647"/>
                </a:lnTo>
                <a:lnTo>
                  <a:pt x="237751" y="480755"/>
                </a:lnTo>
                <a:lnTo>
                  <a:pt x="231792" y="464465"/>
                </a:lnTo>
                <a:lnTo>
                  <a:pt x="227421" y="447777"/>
                </a:lnTo>
                <a:lnTo>
                  <a:pt x="223845" y="430693"/>
                </a:lnTo>
                <a:lnTo>
                  <a:pt x="221064" y="413211"/>
                </a:lnTo>
                <a:lnTo>
                  <a:pt x="219078" y="395331"/>
                </a:lnTo>
                <a:lnTo>
                  <a:pt x="217886" y="377452"/>
                </a:lnTo>
                <a:lnTo>
                  <a:pt x="217488" y="359175"/>
                </a:lnTo>
                <a:lnTo>
                  <a:pt x="217886" y="340502"/>
                </a:lnTo>
                <a:lnTo>
                  <a:pt x="219078" y="322622"/>
                </a:lnTo>
                <a:lnTo>
                  <a:pt x="221064" y="304743"/>
                </a:lnTo>
                <a:lnTo>
                  <a:pt x="223845" y="287658"/>
                </a:lnTo>
                <a:lnTo>
                  <a:pt x="227421" y="270574"/>
                </a:lnTo>
                <a:lnTo>
                  <a:pt x="231792" y="253886"/>
                </a:lnTo>
                <a:lnTo>
                  <a:pt x="237751" y="237596"/>
                </a:lnTo>
                <a:lnTo>
                  <a:pt x="243711" y="221306"/>
                </a:lnTo>
                <a:lnTo>
                  <a:pt x="250465" y="205811"/>
                </a:lnTo>
                <a:lnTo>
                  <a:pt x="258412" y="190315"/>
                </a:lnTo>
                <a:lnTo>
                  <a:pt x="267153" y="175615"/>
                </a:lnTo>
                <a:lnTo>
                  <a:pt x="276291" y="160516"/>
                </a:lnTo>
                <a:lnTo>
                  <a:pt x="286621" y="146610"/>
                </a:lnTo>
                <a:lnTo>
                  <a:pt x="297746" y="132307"/>
                </a:lnTo>
                <a:lnTo>
                  <a:pt x="309665" y="118798"/>
                </a:lnTo>
                <a:lnTo>
                  <a:pt x="322379" y="105289"/>
                </a:lnTo>
                <a:lnTo>
                  <a:pt x="335491" y="92575"/>
                </a:lnTo>
                <a:lnTo>
                  <a:pt x="349397" y="80655"/>
                </a:lnTo>
                <a:lnTo>
                  <a:pt x="363303" y="69530"/>
                </a:lnTo>
                <a:lnTo>
                  <a:pt x="378003" y="59200"/>
                </a:lnTo>
                <a:lnTo>
                  <a:pt x="392307" y="50062"/>
                </a:lnTo>
                <a:lnTo>
                  <a:pt x="407405" y="41321"/>
                </a:lnTo>
                <a:lnTo>
                  <a:pt x="422900" y="33374"/>
                </a:lnTo>
                <a:lnTo>
                  <a:pt x="438395" y="26620"/>
                </a:lnTo>
                <a:lnTo>
                  <a:pt x="454288" y="20263"/>
                </a:lnTo>
                <a:lnTo>
                  <a:pt x="470975" y="15098"/>
                </a:lnTo>
                <a:lnTo>
                  <a:pt x="487662" y="10727"/>
                </a:lnTo>
                <a:lnTo>
                  <a:pt x="504747" y="7151"/>
                </a:lnTo>
                <a:lnTo>
                  <a:pt x="522228" y="3973"/>
                </a:lnTo>
                <a:lnTo>
                  <a:pt x="539710" y="1589"/>
                </a:lnTo>
                <a:lnTo>
                  <a:pt x="557589" y="397"/>
                </a:lnTo>
                <a:lnTo>
                  <a:pt x="576263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7" name=" 2050"/>
          <p:cNvSpPr/>
          <p:nvPr/>
        </p:nvSpPr>
        <p:spPr bwMode="auto">
          <a:xfrm>
            <a:off x="10298865" y="6267917"/>
            <a:ext cx="389419" cy="524869"/>
          </a:xfrm>
          <a:custGeom>
            <a:avLst/>
            <a:gdLst/>
            <a:ahLst/>
            <a:cxnLst/>
            <a:rect l="0" t="0" r="r" b="b"/>
            <a:pathLst>
              <a:path w="1646238" h="2433638">
                <a:moveTo>
                  <a:pt x="577732" y="161925"/>
                </a:moveTo>
                <a:lnTo>
                  <a:pt x="586070" y="162719"/>
                </a:lnTo>
                <a:lnTo>
                  <a:pt x="593614" y="163910"/>
                </a:lnTo>
                <a:lnTo>
                  <a:pt x="597585" y="164703"/>
                </a:lnTo>
                <a:lnTo>
                  <a:pt x="601953" y="165894"/>
                </a:lnTo>
                <a:lnTo>
                  <a:pt x="605526" y="167482"/>
                </a:lnTo>
                <a:lnTo>
                  <a:pt x="609100" y="169069"/>
                </a:lnTo>
                <a:lnTo>
                  <a:pt x="612674" y="171053"/>
                </a:lnTo>
                <a:lnTo>
                  <a:pt x="616247" y="173435"/>
                </a:lnTo>
                <a:lnTo>
                  <a:pt x="619821" y="176610"/>
                </a:lnTo>
                <a:lnTo>
                  <a:pt x="623394" y="179388"/>
                </a:lnTo>
                <a:lnTo>
                  <a:pt x="626968" y="182563"/>
                </a:lnTo>
                <a:lnTo>
                  <a:pt x="630145" y="186135"/>
                </a:lnTo>
                <a:lnTo>
                  <a:pt x="633321" y="190103"/>
                </a:lnTo>
                <a:lnTo>
                  <a:pt x="636498" y="194469"/>
                </a:lnTo>
                <a:lnTo>
                  <a:pt x="639674" y="199232"/>
                </a:lnTo>
                <a:lnTo>
                  <a:pt x="642454" y="204788"/>
                </a:lnTo>
                <a:lnTo>
                  <a:pt x="645233" y="210344"/>
                </a:lnTo>
                <a:lnTo>
                  <a:pt x="648013" y="216297"/>
                </a:lnTo>
                <a:lnTo>
                  <a:pt x="650792" y="222647"/>
                </a:lnTo>
                <a:lnTo>
                  <a:pt x="653969" y="229394"/>
                </a:lnTo>
                <a:lnTo>
                  <a:pt x="656351" y="237332"/>
                </a:lnTo>
                <a:lnTo>
                  <a:pt x="658733" y="245269"/>
                </a:lnTo>
                <a:lnTo>
                  <a:pt x="838208" y="927100"/>
                </a:lnTo>
                <a:lnTo>
                  <a:pt x="840193" y="928291"/>
                </a:lnTo>
                <a:lnTo>
                  <a:pt x="841781" y="933450"/>
                </a:lnTo>
                <a:lnTo>
                  <a:pt x="899356" y="921941"/>
                </a:lnTo>
                <a:lnTo>
                  <a:pt x="911665" y="922338"/>
                </a:lnTo>
                <a:lnTo>
                  <a:pt x="923180" y="923529"/>
                </a:lnTo>
                <a:lnTo>
                  <a:pt x="935489" y="924719"/>
                </a:lnTo>
                <a:lnTo>
                  <a:pt x="946607" y="926704"/>
                </a:lnTo>
                <a:lnTo>
                  <a:pt x="957725" y="929482"/>
                </a:lnTo>
                <a:lnTo>
                  <a:pt x="969240" y="932657"/>
                </a:lnTo>
                <a:lnTo>
                  <a:pt x="979960" y="936229"/>
                </a:lnTo>
                <a:lnTo>
                  <a:pt x="991078" y="939800"/>
                </a:lnTo>
                <a:lnTo>
                  <a:pt x="1001402" y="944166"/>
                </a:lnTo>
                <a:lnTo>
                  <a:pt x="1011726" y="948929"/>
                </a:lnTo>
                <a:lnTo>
                  <a:pt x="1022049" y="954485"/>
                </a:lnTo>
                <a:lnTo>
                  <a:pt x="1031976" y="960438"/>
                </a:lnTo>
                <a:lnTo>
                  <a:pt x="1041506" y="966788"/>
                </a:lnTo>
                <a:lnTo>
                  <a:pt x="1051432" y="973535"/>
                </a:lnTo>
                <a:lnTo>
                  <a:pt x="1060565" y="980679"/>
                </a:lnTo>
                <a:lnTo>
                  <a:pt x="1069697" y="988616"/>
                </a:lnTo>
                <a:lnTo>
                  <a:pt x="1076050" y="994172"/>
                </a:lnTo>
                <a:lnTo>
                  <a:pt x="1081212" y="999729"/>
                </a:lnTo>
                <a:lnTo>
                  <a:pt x="1086374" y="1005682"/>
                </a:lnTo>
                <a:lnTo>
                  <a:pt x="1090345" y="1012032"/>
                </a:lnTo>
                <a:lnTo>
                  <a:pt x="1126478" y="1071960"/>
                </a:lnTo>
                <a:lnTo>
                  <a:pt x="1183258" y="1074341"/>
                </a:lnTo>
                <a:lnTo>
                  <a:pt x="1184847" y="1075532"/>
                </a:lnTo>
                <a:lnTo>
                  <a:pt x="1199538" y="1077913"/>
                </a:lnTo>
                <a:lnTo>
                  <a:pt x="1214230" y="1081088"/>
                </a:lnTo>
                <a:lnTo>
                  <a:pt x="1228524" y="1085057"/>
                </a:lnTo>
                <a:lnTo>
                  <a:pt x="1242818" y="1089422"/>
                </a:lnTo>
                <a:lnTo>
                  <a:pt x="1256716" y="1094582"/>
                </a:lnTo>
                <a:lnTo>
                  <a:pt x="1271010" y="1100932"/>
                </a:lnTo>
                <a:lnTo>
                  <a:pt x="1284510" y="1106885"/>
                </a:lnTo>
                <a:lnTo>
                  <a:pt x="1298011" y="1114029"/>
                </a:lnTo>
                <a:lnTo>
                  <a:pt x="1310717" y="1121172"/>
                </a:lnTo>
                <a:lnTo>
                  <a:pt x="1323820" y="1129507"/>
                </a:lnTo>
                <a:lnTo>
                  <a:pt x="1336129" y="1137444"/>
                </a:lnTo>
                <a:lnTo>
                  <a:pt x="1348041" y="1146175"/>
                </a:lnTo>
                <a:lnTo>
                  <a:pt x="1359953" y="1155700"/>
                </a:lnTo>
                <a:lnTo>
                  <a:pt x="1371071" y="1165225"/>
                </a:lnTo>
                <a:lnTo>
                  <a:pt x="1381792" y="1175147"/>
                </a:lnTo>
                <a:lnTo>
                  <a:pt x="1392115" y="1185863"/>
                </a:lnTo>
                <a:lnTo>
                  <a:pt x="1408792" y="1204119"/>
                </a:lnTo>
                <a:lnTo>
                  <a:pt x="1424278" y="1223566"/>
                </a:lnTo>
                <a:lnTo>
                  <a:pt x="1439763" y="1243410"/>
                </a:lnTo>
                <a:lnTo>
                  <a:pt x="1454058" y="1263254"/>
                </a:lnTo>
                <a:lnTo>
                  <a:pt x="1467955" y="1283891"/>
                </a:lnTo>
                <a:lnTo>
                  <a:pt x="1480264" y="1305322"/>
                </a:lnTo>
                <a:lnTo>
                  <a:pt x="1492970" y="1327150"/>
                </a:lnTo>
                <a:lnTo>
                  <a:pt x="1504088" y="1348582"/>
                </a:lnTo>
                <a:lnTo>
                  <a:pt x="1505279" y="1351360"/>
                </a:lnTo>
                <a:lnTo>
                  <a:pt x="1506471" y="1352154"/>
                </a:lnTo>
                <a:lnTo>
                  <a:pt x="1508059" y="1352550"/>
                </a:lnTo>
                <a:lnTo>
                  <a:pt x="1518780" y="1353344"/>
                </a:lnTo>
                <a:lnTo>
                  <a:pt x="1528309" y="1355329"/>
                </a:lnTo>
                <a:lnTo>
                  <a:pt x="1537839" y="1357710"/>
                </a:lnTo>
                <a:lnTo>
                  <a:pt x="1546971" y="1360885"/>
                </a:lnTo>
                <a:lnTo>
                  <a:pt x="1555707" y="1364457"/>
                </a:lnTo>
                <a:lnTo>
                  <a:pt x="1563648" y="1368822"/>
                </a:lnTo>
                <a:lnTo>
                  <a:pt x="1571590" y="1373982"/>
                </a:lnTo>
                <a:lnTo>
                  <a:pt x="1578737" y="1379935"/>
                </a:lnTo>
                <a:lnTo>
                  <a:pt x="1585487" y="1385888"/>
                </a:lnTo>
                <a:lnTo>
                  <a:pt x="1591840" y="1392238"/>
                </a:lnTo>
                <a:lnTo>
                  <a:pt x="1597796" y="1398985"/>
                </a:lnTo>
                <a:lnTo>
                  <a:pt x="1603752" y="1406525"/>
                </a:lnTo>
                <a:lnTo>
                  <a:pt x="1608914" y="1413669"/>
                </a:lnTo>
                <a:lnTo>
                  <a:pt x="1613678" y="1421607"/>
                </a:lnTo>
                <a:lnTo>
                  <a:pt x="1618046" y="1429544"/>
                </a:lnTo>
                <a:lnTo>
                  <a:pt x="1622017" y="1437879"/>
                </a:lnTo>
                <a:lnTo>
                  <a:pt x="1625988" y="1446213"/>
                </a:lnTo>
                <a:lnTo>
                  <a:pt x="1629561" y="1454547"/>
                </a:lnTo>
                <a:lnTo>
                  <a:pt x="1632738" y="1463279"/>
                </a:lnTo>
                <a:lnTo>
                  <a:pt x="1635517" y="1471613"/>
                </a:lnTo>
                <a:lnTo>
                  <a:pt x="1637900" y="1479947"/>
                </a:lnTo>
                <a:lnTo>
                  <a:pt x="1639885" y="1488282"/>
                </a:lnTo>
                <a:lnTo>
                  <a:pt x="1641473" y="1497013"/>
                </a:lnTo>
                <a:lnTo>
                  <a:pt x="1643062" y="1504950"/>
                </a:lnTo>
                <a:lnTo>
                  <a:pt x="1644253" y="1512491"/>
                </a:lnTo>
                <a:lnTo>
                  <a:pt x="1645047" y="1520429"/>
                </a:lnTo>
                <a:lnTo>
                  <a:pt x="1645841" y="1527969"/>
                </a:lnTo>
                <a:lnTo>
                  <a:pt x="1646238" y="1534716"/>
                </a:lnTo>
                <a:lnTo>
                  <a:pt x="1646238" y="1541463"/>
                </a:lnTo>
                <a:lnTo>
                  <a:pt x="1646238" y="1548210"/>
                </a:lnTo>
                <a:lnTo>
                  <a:pt x="1645841" y="1553766"/>
                </a:lnTo>
                <a:lnTo>
                  <a:pt x="1645444" y="1558925"/>
                </a:lnTo>
                <a:lnTo>
                  <a:pt x="1643458" y="1570832"/>
                </a:lnTo>
                <a:lnTo>
                  <a:pt x="1642267" y="1583532"/>
                </a:lnTo>
                <a:lnTo>
                  <a:pt x="1641473" y="1595835"/>
                </a:lnTo>
                <a:lnTo>
                  <a:pt x="1640679" y="1608535"/>
                </a:lnTo>
                <a:lnTo>
                  <a:pt x="1634723" y="1749029"/>
                </a:lnTo>
                <a:lnTo>
                  <a:pt x="1628370" y="1889126"/>
                </a:lnTo>
                <a:lnTo>
                  <a:pt x="1627973" y="1902222"/>
                </a:lnTo>
                <a:lnTo>
                  <a:pt x="1626385" y="1915716"/>
                </a:lnTo>
                <a:lnTo>
                  <a:pt x="1625194" y="1928416"/>
                </a:lnTo>
                <a:lnTo>
                  <a:pt x="1623208" y="1941910"/>
                </a:lnTo>
                <a:lnTo>
                  <a:pt x="1621223" y="1954610"/>
                </a:lnTo>
                <a:lnTo>
                  <a:pt x="1618840" y="1968104"/>
                </a:lnTo>
                <a:lnTo>
                  <a:pt x="1616061" y="1980804"/>
                </a:lnTo>
                <a:lnTo>
                  <a:pt x="1612884" y="1993504"/>
                </a:lnTo>
                <a:lnTo>
                  <a:pt x="1604546" y="2026444"/>
                </a:lnTo>
                <a:lnTo>
                  <a:pt x="1595414" y="2058988"/>
                </a:lnTo>
                <a:lnTo>
                  <a:pt x="1586281" y="2091532"/>
                </a:lnTo>
                <a:lnTo>
                  <a:pt x="1577148" y="2123679"/>
                </a:lnTo>
                <a:lnTo>
                  <a:pt x="1579134" y="2125663"/>
                </a:lnTo>
                <a:lnTo>
                  <a:pt x="1617252" y="2294732"/>
                </a:lnTo>
                <a:lnTo>
                  <a:pt x="1571590" y="2303463"/>
                </a:lnTo>
                <a:lnTo>
                  <a:pt x="1487411" y="2318147"/>
                </a:lnTo>
                <a:lnTo>
                  <a:pt x="1251951" y="2359026"/>
                </a:lnTo>
                <a:lnTo>
                  <a:pt x="1000608" y="2402285"/>
                </a:lnTo>
                <a:lnTo>
                  <a:pt x="897370" y="2420541"/>
                </a:lnTo>
                <a:lnTo>
                  <a:pt x="824310" y="2433638"/>
                </a:lnTo>
                <a:lnTo>
                  <a:pt x="785398" y="2236391"/>
                </a:lnTo>
                <a:lnTo>
                  <a:pt x="781030" y="2228851"/>
                </a:lnTo>
                <a:lnTo>
                  <a:pt x="776662" y="2221707"/>
                </a:lnTo>
                <a:lnTo>
                  <a:pt x="771897" y="2214563"/>
                </a:lnTo>
                <a:lnTo>
                  <a:pt x="767133" y="2207816"/>
                </a:lnTo>
                <a:lnTo>
                  <a:pt x="761574" y="2201069"/>
                </a:lnTo>
                <a:lnTo>
                  <a:pt x="756015" y="2194719"/>
                </a:lnTo>
                <a:lnTo>
                  <a:pt x="750456" y="2188369"/>
                </a:lnTo>
                <a:lnTo>
                  <a:pt x="744897" y="2182416"/>
                </a:lnTo>
                <a:lnTo>
                  <a:pt x="738544" y="2176463"/>
                </a:lnTo>
                <a:lnTo>
                  <a:pt x="732191" y="2170907"/>
                </a:lnTo>
                <a:lnTo>
                  <a:pt x="725441" y="2165351"/>
                </a:lnTo>
                <a:lnTo>
                  <a:pt x="719088" y="2159794"/>
                </a:lnTo>
                <a:lnTo>
                  <a:pt x="711940" y="2155032"/>
                </a:lnTo>
                <a:lnTo>
                  <a:pt x="704396" y="2149873"/>
                </a:lnTo>
                <a:lnTo>
                  <a:pt x="697249" y="2145507"/>
                </a:lnTo>
                <a:lnTo>
                  <a:pt x="689705" y="2141141"/>
                </a:lnTo>
                <a:lnTo>
                  <a:pt x="678984" y="2135585"/>
                </a:lnTo>
                <a:lnTo>
                  <a:pt x="668660" y="2130029"/>
                </a:lnTo>
                <a:lnTo>
                  <a:pt x="648807" y="2118519"/>
                </a:lnTo>
                <a:lnTo>
                  <a:pt x="630145" y="2106216"/>
                </a:lnTo>
                <a:lnTo>
                  <a:pt x="611482" y="2093119"/>
                </a:lnTo>
                <a:lnTo>
                  <a:pt x="593217" y="2080022"/>
                </a:lnTo>
                <a:lnTo>
                  <a:pt x="576144" y="2065735"/>
                </a:lnTo>
                <a:lnTo>
                  <a:pt x="559070" y="2051447"/>
                </a:lnTo>
                <a:lnTo>
                  <a:pt x="543187" y="2035969"/>
                </a:lnTo>
                <a:lnTo>
                  <a:pt x="526907" y="2020491"/>
                </a:lnTo>
                <a:lnTo>
                  <a:pt x="511422" y="2004616"/>
                </a:lnTo>
                <a:lnTo>
                  <a:pt x="496333" y="1988344"/>
                </a:lnTo>
                <a:lnTo>
                  <a:pt x="481245" y="1971676"/>
                </a:lnTo>
                <a:lnTo>
                  <a:pt x="466951" y="1954610"/>
                </a:lnTo>
                <a:lnTo>
                  <a:pt x="452259" y="1937147"/>
                </a:lnTo>
                <a:lnTo>
                  <a:pt x="424067" y="1902222"/>
                </a:lnTo>
                <a:lnTo>
                  <a:pt x="418111" y="1894285"/>
                </a:lnTo>
                <a:lnTo>
                  <a:pt x="412552" y="1886744"/>
                </a:lnTo>
                <a:lnTo>
                  <a:pt x="401435" y="1870472"/>
                </a:lnTo>
                <a:lnTo>
                  <a:pt x="391508" y="1853804"/>
                </a:lnTo>
                <a:lnTo>
                  <a:pt x="381978" y="1837532"/>
                </a:lnTo>
                <a:lnTo>
                  <a:pt x="372846" y="1820069"/>
                </a:lnTo>
                <a:lnTo>
                  <a:pt x="364110" y="1803401"/>
                </a:lnTo>
                <a:lnTo>
                  <a:pt x="356169" y="1785541"/>
                </a:lnTo>
                <a:lnTo>
                  <a:pt x="348228" y="1768079"/>
                </a:lnTo>
                <a:lnTo>
                  <a:pt x="332345" y="1733551"/>
                </a:lnTo>
                <a:lnTo>
                  <a:pt x="324404" y="1716485"/>
                </a:lnTo>
                <a:lnTo>
                  <a:pt x="316065" y="1699022"/>
                </a:lnTo>
                <a:lnTo>
                  <a:pt x="307727" y="1682354"/>
                </a:lnTo>
                <a:lnTo>
                  <a:pt x="298991" y="1666082"/>
                </a:lnTo>
                <a:lnTo>
                  <a:pt x="289462" y="1649413"/>
                </a:lnTo>
                <a:lnTo>
                  <a:pt x="279535" y="1633935"/>
                </a:lnTo>
                <a:lnTo>
                  <a:pt x="275962" y="1624410"/>
                </a:lnTo>
                <a:lnTo>
                  <a:pt x="271594" y="1614885"/>
                </a:lnTo>
                <a:lnTo>
                  <a:pt x="266829" y="1605360"/>
                </a:lnTo>
                <a:lnTo>
                  <a:pt x="261667" y="1595835"/>
                </a:lnTo>
                <a:lnTo>
                  <a:pt x="256505" y="1586310"/>
                </a:lnTo>
                <a:lnTo>
                  <a:pt x="250946" y="1577182"/>
                </a:lnTo>
                <a:lnTo>
                  <a:pt x="239431" y="1558132"/>
                </a:lnTo>
                <a:lnTo>
                  <a:pt x="227122" y="1539479"/>
                </a:lnTo>
                <a:lnTo>
                  <a:pt x="214813" y="1521619"/>
                </a:lnTo>
                <a:lnTo>
                  <a:pt x="190592" y="1486694"/>
                </a:lnTo>
                <a:lnTo>
                  <a:pt x="185827" y="1479154"/>
                </a:lnTo>
                <a:lnTo>
                  <a:pt x="181063" y="1470422"/>
                </a:lnTo>
                <a:lnTo>
                  <a:pt x="170342" y="1450579"/>
                </a:lnTo>
                <a:lnTo>
                  <a:pt x="164783" y="1441054"/>
                </a:lnTo>
                <a:lnTo>
                  <a:pt x="159224" y="1431132"/>
                </a:lnTo>
                <a:lnTo>
                  <a:pt x="156444" y="1427163"/>
                </a:lnTo>
                <a:lnTo>
                  <a:pt x="153268" y="1423194"/>
                </a:lnTo>
                <a:lnTo>
                  <a:pt x="149694" y="1419622"/>
                </a:lnTo>
                <a:lnTo>
                  <a:pt x="146518" y="1416447"/>
                </a:lnTo>
                <a:lnTo>
                  <a:pt x="143738" y="1413272"/>
                </a:lnTo>
                <a:lnTo>
                  <a:pt x="140959" y="1409304"/>
                </a:lnTo>
                <a:lnTo>
                  <a:pt x="138576" y="1404541"/>
                </a:lnTo>
                <a:lnTo>
                  <a:pt x="136591" y="1398985"/>
                </a:lnTo>
                <a:lnTo>
                  <a:pt x="134209" y="1393429"/>
                </a:lnTo>
                <a:lnTo>
                  <a:pt x="132620" y="1387475"/>
                </a:lnTo>
                <a:lnTo>
                  <a:pt x="129047" y="1373982"/>
                </a:lnTo>
                <a:lnTo>
                  <a:pt x="125870" y="1360488"/>
                </a:lnTo>
                <a:lnTo>
                  <a:pt x="122694" y="1346994"/>
                </a:lnTo>
                <a:lnTo>
                  <a:pt x="120311" y="1335485"/>
                </a:lnTo>
                <a:lnTo>
                  <a:pt x="117532" y="1325563"/>
                </a:lnTo>
                <a:lnTo>
                  <a:pt x="109194" y="1300560"/>
                </a:lnTo>
                <a:lnTo>
                  <a:pt x="100458" y="1276350"/>
                </a:lnTo>
                <a:lnTo>
                  <a:pt x="95296" y="1264047"/>
                </a:lnTo>
                <a:lnTo>
                  <a:pt x="90531" y="1252538"/>
                </a:lnTo>
                <a:lnTo>
                  <a:pt x="85767" y="1241425"/>
                </a:lnTo>
                <a:lnTo>
                  <a:pt x="80208" y="1229916"/>
                </a:lnTo>
                <a:lnTo>
                  <a:pt x="77031" y="1223566"/>
                </a:lnTo>
                <a:lnTo>
                  <a:pt x="73458" y="1217216"/>
                </a:lnTo>
                <a:lnTo>
                  <a:pt x="65119" y="1203722"/>
                </a:lnTo>
                <a:lnTo>
                  <a:pt x="55987" y="1190625"/>
                </a:lnTo>
                <a:lnTo>
                  <a:pt x="46457" y="1177132"/>
                </a:lnTo>
                <a:lnTo>
                  <a:pt x="26207" y="1150938"/>
                </a:lnTo>
                <a:lnTo>
                  <a:pt x="6353" y="1125538"/>
                </a:lnTo>
                <a:lnTo>
                  <a:pt x="3574" y="1121172"/>
                </a:lnTo>
                <a:lnTo>
                  <a:pt x="1589" y="1116410"/>
                </a:lnTo>
                <a:lnTo>
                  <a:pt x="397" y="1111250"/>
                </a:lnTo>
                <a:lnTo>
                  <a:pt x="0" y="1106091"/>
                </a:lnTo>
                <a:lnTo>
                  <a:pt x="0" y="1100535"/>
                </a:lnTo>
                <a:lnTo>
                  <a:pt x="794" y="1094582"/>
                </a:lnTo>
                <a:lnTo>
                  <a:pt x="1986" y="1088629"/>
                </a:lnTo>
                <a:lnTo>
                  <a:pt x="3574" y="1083072"/>
                </a:lnTo>
                <a:lnTo>
                  <a:pt x="5559" y="1077516"/>
                </a:lnTo>
                <a:lnTo>
                  <a:pt x="8339" y="1071960"/>
                </a:lnTo>
                <a:lnTo>
                  <a:pt x="11118" y="1066404"/>
                </a:lnTo>
                <a:lnTo>
                  <a:pt x="14295" y="1061641"/>
                </a:lnTo>
                <a:lnTo>
                  <a:pt x="17868" y="1056879"/>
                </a:lnTo>
                <a:lnTo>
                  <a:pt x="21045" y="1052910"/>
                </a:lnTo>
                <a:lnTo>
                  <a:pt x="24618" y="1048941"/>
                </a:lnTo>
                <a:lnTo>
                  <a:pt x="28192" y="1045766"/>
                </a:lnTo>
                <a:lnTo>
                  <a:pt x="33751" y="1041400"/>
                </a:lnTo>
                <a:lnTo>
                  <a:pt x="39310" y="1037432"/>
                </a:lnTo>
                <a:lnTo>
                  <a:pt x="45663" y="1034257"/>
                </a:lnTo>
                <a:lnTo>
                  <a:pt x="52016" y="1031479"/>
                </a:lnTo>
                <a:lnTo>
                  <a:pt x="58369" y="1029097"/>
                </a:lnTo>
                <a:lnTo>
                  <a:pt x="64722" y="1027113"/>
                </a:lnTo>
                <a:lnTo>
                  <a:pt x="71869" y="1025922"/>
                </a:lnTo>
                <a:lnTo>
                  <a:pt x="78619" y="1024732"/>
                </a:lnTo>
                <a:lnTo>
                  <a:pt x="85767" y="1023938"/>
                </a:lnTo>
                <a:lnTo>
                  <a:pt x="92517" y="1023541"/>
                </a:lnTo>
                <a:lnTo>
                  <a:pt x="100061" y="1023938"/>
                </a:lnTo>
                <a:lnTo>
                  <a:pt x="107208" y="1024335"/>
                </a:lnTo>
                <a:lnTo>
                  <a:pt x="114355" y="1024732"/>
                </a:lnTo>
                <a:lnTo>
                  <a:pt x="121503" y="1025922"/>
                </a:lnTo>
                <a:lnTo>
                  <a:pt x="129047" y="1027510"/>
                </a:lnTo>
                <a:lnTo>
                  <a:pt x="136194" y="1029097"/>
                </a:lnTo>
                <a:lnTo>
                  <a:pt x="143341" y="1031082"/>
                </a:lnTo>
                <a:lnTo>
                  <a:pt x="150488" y="1033066"/>
                </a:lnTo>
                <a:lnTo>
                  <a:pt x="157636" y="1035844"/>
                </a:lnTo>
                <a:lnTo>
                  <a:pt x="164783" y="1038622"/>
                </a:lnTo>
                <a:lnTo>
                  <a:pt x="171533" y="1041400"/>
                </a:lnTo>
                <a:lnTo>
                  <a:pt x="177886" y="1044972"/>
                </a:lnTo>
                <a:lnTo>
                  <a:pt x="185033" y="1048544"/>
                </a:lnTo>
                <a:lnTo>
                  <a:pt x="191386" y="1052116"/>
                </a:lnTo>
                <a:lnTo>
                  <a:pt x="197739" y="1055688"/>
                </a:lnTo>
                <a:lnTo>
                  <a:pt x="203695" y="1059657"/>
                </a:lnTo>
                <a:lnTo>
                  <a:pt x="209651" y="1064022"/>
                </a:lnTo>
                <a:lnTo>
                  <a:pt x="215210" y="1067991"/>
                </a:lnTo>
                <a:lnTo>
                  <a:pt x="220769" y="1072754"/>
                </a:lnTo>
                <a:lnTo>
                  <a:pt x="225534" y="1077516"/>
                </a:lnTo>
                <a:lnTo>
                  <a:pt x="230299" y="1081882"/>
                </a:lnTo>
                <a:lnTo>
                  <a:pt x="235064" y="1086644"/>
                </a:lnTo>
                <a:lnTo>
                  <a:pt x="239828" y="1092200"/>
                </a:lnTo>
                <a:lnTo>
                  <a:pt x="244593" y="1097757"/>
                </a:lnTo>
                <a:lnTo>
                  <a:pt x="252932" y="1109663"/>
                </a:lnTo>
                <a:lnTo>
                  <a:pt x="260873" y="1121966"/>
                </a:lnTo>
                <a:lnTo>
                  <a:pt x="268814" y="1135063"/>
                </a:lnTo>
                <a:lnTo>
                  <a:pt x="283903" y="1160463"/>
                </a:lnTo>
                <a:lnTo>
                  <a:pt x="291447" y="1173163"/>
                </a:lnTo>
                <a:lnTo>
                  <a:pt x="299388" y="1185069"/>
                </a:lnTo>
                <a:lnTo>
                  <a:pt x="306139" y="1195785"/>
                </a:lnTo>
                <a:lnTo>
                  <a:pt x="312889" y="1206897"/>
                </a:lnTo>
                <a:lnTo>
                  <a:pt x="327580" y="1230710"/>
                </a:lnTo>
                <a:lnTo>
                  <a:pt x="342272" y="1255713"/>
                </a:lnTo>
                <a:lnTo>
                  <a:pt x="357757" y="1281113"/>
                </a:lnTo>
                <a:lnTo>
                  <a:pt x="365699" y="1293416"/>
                </a:lnTo>
                <a:lnTo>
                  <a:pt x="373640" y="1305719"/>
                </a:lnTo>
                <a:lnTo>
                  <a:pt x="382375" y="1317229"/>
                </a:lnTo>
                <a:lnTo>
                  <a:pt x="390714" y="1328738"/>
                </a:lnTo>
                <a:lnTo>
                  <a:pt x="399846" y="1339454"/>
                </a:lnTo>
                <a:lnTo>
                  <a:pt x="409376" y="1348979"/>
                </a:lnTo>
                <a:lnTo>
                  <a:pt x="418905" y="1358504"/>
                </a:lnTo>
                <a:lnTo>
                  <a:pt x="423670" y="1362472"/>
                </a:lnTo>
                <a:lnTo>
                  <a:pt x="428832" y="1366441"/>
                </a:lnTo>
                <a:lnTo>
                  <a:pt x="437171" y="1372791"/>
                </a:lnTo>
                <a:lnTo>
                  <a:pt x="445112" y="1378744"/>
                </a:lnTo>
                <a:lnTo>
                  <a:pt x="453450" y="1383904"/>
                </a:lnTo>
                <a:lnTo>
                  <a:pt x="462186" y="1388666"/>
                </a:lnTo>
                <a:lnTo>
                  <a:pt x="470921" y="1392635"/>
                </a:lnTo>
                <a:lnTo>
                  <a:pt x="479260" y="1396207"/>
                </a:lnTo>
                <a:lnTo>
                  <a:pt x="488789" y="1399382"/>
                </a:lnTo>
                <a:lnTo>
                  <a:pt x="497525" y="1402160"/>
                </a:lnTo>
                <a:lnTo>
                  <a:pt x="506657" y="1404144"/>
                </a:lnTo>
                <a:lnTo>
                  <a:pt x="516187" y="1405732"/>
                </a:lnTo>
                <a:lnTo>
                  <a:pt x="525716" y="1407319"/>
                </a:lnTo>
                <a:lnTo>
                  <a:pt x="535246" y="1408113"/>
                </a:lnTo>
                <a:lnTo>
                  <a:pt x="545172" y="1408113"/>
                </a:lnTo>
                <a:lnTo>
                  <a:pt x="555099" y="1407716"/>
                </a:lnTo>
                <a:lnTo>
                  <a:pt x="565423" y="1406922"/>
                </a:lnTo>
                <a:lnTo>
                  <a:pt x="575746" y="1404938"/>
                </a:lnTo>
                <a:lnTo>
                  <a:pt x="578923" y="1404541"/>
                </a:lnTo>
                <a:lnTo>
                  <a:pt x="582497" y="1402954"/>
                </a:lnTo>
                <a:lnTo>
                  <a:pt x="586467" y="1401366"/>
                </a:lnTo>
                <a:lnTo>
                  <a:pt x="590041" y="1398985"/>
                </a:lnTo>
                <a:lnTo>
                  <a:pt x="594012" y="1395810"/>
                </a:lnTo>
                <a:lnTo>
                  <a:pt x="597585" y="1392635"/>
                </a:lnTo>
                <a:lnTo>
                  <a:pt x="601556" y="1389460"/>
                </a:lnTo>
                <a:lnTo>
                  <a:pt x="604335" y="1385491"/>
                </a:lnTo>
                <a:lnTo>
                  <a:pt x="609894" y="1379141"/>
                </a:lnTo>
                <a:lnTo>
                  <a:pt x="614659" y="1372394"/>
                </a:lnTo>
                <a:lnTo>
                  <a:pt x="619424" y="1365647"/>
                </a:lnTo>
                <a:lnTo>
                  <a:pt x="623394" y="1358900"/>
                </a:lnTo>
                <a:lnTo>
                  <a:pt x="627762" y="1352154"/>
                </a:lnTo>
                <a:lnTo>
                  <a:pt x="631336" y="1344613"/>
                </a:lnTo>
                <a:lnTo>
                  <a:pt x="634512" y="1337469"/>
                </a:lnTo>
                <a:lnTo>
                  <a:pt x="637292" y="1330325"/>
                </a:lnTo>
                <a:lnTo>
                  <a:pt x="640071" y="1323182"/>
                </a:lnTo>
                <a:lnTo>
                  <a:pt x="642057" y="1315244"/>
                </a:lnTo>
                <a:lnTo>
                  <a:pt x="644042" y="1307704"/>
                </a:lnTo>
                <a:lnTo>
                  <a:pt x="645233" y="1299766"/>
                </a:lnTo>
                <a:lnTo>
                  <a:pt x="646424" y="1291829"/>
                </a:lnTo>
                <a:lnTo>
                  <a:pt x="647218" y="1283891"/>
                </a:lnTo>
                <a:lnTo>
                  <a:pt x="647616" y="1275557"/>
                </a:lnTo>
                <a:lnTo>
                  <a:pt x="648013" y="1267619"/>
                </a:lnTo>
                <a:lnTo>
                  <a:pt x="647616" y="1259682"/>
                </a:lnTo>
                <a:lnTo>
                  <a:pt x="647218" y="1252538"/>
                </a:lnTo>
                <a:lnTo>
                  <a:pt x="646424" y="1245394"/>
                </a:lnTo>
                <a:lnTo>
                  <a:pt x="645233" y="1237457"/>
                </a:lnTo>
                <a:lnTo>
                  <a:pt x="466951" y="280988"/>
                </a:lnTo>
                <a:lnTo>
                  <a:pt x="465362" y="271463"/>
                </a:lnTo>
                <a:lnTo>
                  <a:pt x="464568" y="263128"/>
                </a:lnTo>
                <a:lnTo>
                  <a:pt x="464568" y="254397"/>
                </a:lnTo>
                <a:lnTo>
                  <a:pt x="464965" y="246857"/>
                </a:lnTo>
                <a:lnTo>
                  <a:pt x="465759" y="239316"/>
                </a:lnTo>
                <a:lnTo>
                  <a:pt x="467348" y="232569"/>
                </a:lnTo>
                <a:lnTo>
                  <a:pt x="468936" y="225822"/>
                </a:lnTo>
                <a:lnTo>
                  <a:pt x="471318" y="219869"/>
                </a:lnTo>
                <a:lnTo>
                  <a:pt x="473701" y="214313"/>
                </a:lnTo>
                <a:lnTo>
                  <a:pt x="476480" y="209153"/>
                </a:lnTo>
                <a:lnTo>
                  <a:pt x="479657" y="204391"/>
                </a:lnTo>
                <a:lnTo>
                  <a:pt x="482833" y="199628"/>
                </a:lnTo>
                <a:lnTo>
                  <a:pt x="486407" y="195263"/>
                </a:lnTo>
                <a:lnTo>
                  <a:pt x="490775" y="191691"/>
                </a:lnTo>
                <a:lnTo>
                  <a:pt x="494348" y="188119"/>
                </a:lnTo>
                <a:lnTo>
                  <a:pt x="498319" y="184944"/>
                </a:lnTo>
                <a:lnTo>
                  <a:pt x="502289" y="182166"/>
                </a:lnTo>
                <a:lnTo>
                  <a:pt x="506657" y="179785"/>
                </a:lnTo>
                <a:lnTo>
                  <a:pt x="514201" y="175419"/>
                </a:lnTo>
                <a:lnTo>
                  <a:pt x="522143" y="171450"/>
                </a:lnTo>
                <a:lnTo>
                  <a:pt x="528893" y="169069"/>
                </a:lnTo>
                <a:lnTo>
                  <a:pt x="534849" y="167482"/>
                </a:lnTo>
                <a:lnTo>
                  <a:pt x="539614" y="166291"/>
                </a:lnTo>
                <a:lnTo>
                  <a:pt x="543981" y="165497"/>
                </a:lnTo>
                <a:lnTo>
                  <a:pt x="552320" y="163910"/>
                </a:lnTo>
                <a:lnTo>
                  <a:pt x="561055" y="162719"/>
                </a:lnTo>
                <a:lnTo>
                  <a:pt x="569393" y="162322"/>
                </a:lnTo>
                <a:lnTo>
                  <a:pt x="577732" y="161925"/>
                </a:lnTo>
                <a:close/>
                <a:moveTo>
                  <a:pt x="576263" y="0"/>
                </a:moveTo>
                <a:lnTo>
                  <a:pt x="594539" y="397"/>
                </a:lnTo>
                <a:lnTo>
                  <a:pt x="612419" y="1589"/>
                </a:lnTo>
                <a:lnTo>
                  <a:pt x="630298" y="3973"/>
                </a:lnTo>
                <a:lnTo>
                  <a:pt x="647780" y="7151"/>
                </a:lnTo>
                <a:lnTo>
                  <a:pt x="664864" y="10727"/>
                </a:lnTo>
                <a:lnTo>
                  <a:pt x="681551" y="15098"/>
                </a:lnTo>
                <a:lnTo>
                  <a:pt x="697841" y="20263"/>
                </a:lnTo>
                <a:lnTo>
                  <a:pt x="714131" y="26620"/>
                </a:lnTo>
                <a:lnTo>
                  <a:pt x="729626" y="33374"/>
                </a:lnTo>
                <a:lnTo>
                  <a:pt x="745122" y="41321"/>
                </a:lnTo>
                <a:lnTo>
                  <a:pt x="759822" y="50062"/>
                </a:lnTo>
                <a:lnTo>
                  <a:pt x="774920" y="59200"/>
                </a:lnTo>
                <a:lnTo>
                  <a:pt x="788826" y="69530"/>
                </a:lnTo>
                <a:lnTo>
                  <a:pt x="803130" y="80655"/>
                </a:lnTo>
                <a:lnTo>
                  <a:pt x="816638" y="92575"/>
                </a:lnTo>
                <a:lnTo>
                  <a:pt x="830147" y="105289"/>
                </a:lnTo>
                <a:lnTo>
                  <a:pt x="842464" y="118798"/>
                </a:lnTo>
                <a:lnTo>
                  <a:pt x="854780" y="132307"/>
                </a:lnTo>
                <a:lnTo>
                  <a:pt x="865508" y="146610"/>
                </a:lnTo>
                <a:lnTo>
                  <a:pt x="876235" y="160516"/>
                </a:lnTo>
                <a:lnTo>
                  <a:pt x="885374" y="175615"/>
                </a:lnTo>
                <a:lnTo>
                  <a:pt x="894115" y="190315"/>
                </a:lnTo>
                <a:lnTo>
                  <a:pt x="901664" y="205811"/>
                </a:lnTo>
                <a:lnTo>
                  <a:pt x="908815" y="221306"/>
                </a:lnTo>
                <a:lnTo>
                  <a:pt x="915172" y="237596"/>
                </a:lnTo>
                <a:lnTo>
                  <a:pt x="920337" y="253886"/>
                </a:lnTo>
                <a:lnTo>
                  <a:pt x="924708" y="270574"/>
                </a:lnTo>
                <a:lnTo>
                  <a:pt x="928284" y="287658"/>
                </a:lnTo>
                <a:lnTo>
                  <a:pt x="931462" y="304743"/>
                </a:lnTo>
                <a:lnTo>
                  <a:pt x="933449" y="322622"/>
                </a:lnTo>
                <a:lnTo>
                  <a:pt x="934641" y="340502"/>
                </a:lnTo>
                <a:lnTo>
                  <a:pt x="935038" y="359175"/>
                </a:lnTo>
                <a:lnTo>
                  <a:pt x="934641" y="377452"/>
                </a:lnTo>
                <a:lnTo>
                  <a:pt x="933449" y="395331"/>
                </a:lnTo>
                <a:lnTo>
                  <a:pt x="931462" y="413211"/>
                </a:lnTo>
                <a:lnTo>
                  <a:pt x="928284" y="430693"/>
                </a:lnTo>
                <a:lnTo>
                  <a:pt x="924708" y="447777"/>
                </a:lnTo>
                <a:lnTo>
                  <a:pt x="920337" y="464465"/>
                </a:lnTo>
                <a:lnTo>
                  <a:pt x="915172" y="480755"/>
                </a:lnTo>
                <a:lnTo>
                  <a:pt x="908815" y="496647"/>
                </a:lnTo>
                <a:lnTo>
                  <a:pt x="901664" y="512540"/>
                </a:lnTo>
                <a:lnTo>
                  <a:pt x="894115" y="527638"/>
                </a:lnTo>
                <a:lnTo>
                  <a:pt x="885374" y="543134"/>
                </a:lnTo>
                <a:lnTo>
                  <a:pt x="876235" y="557437"/>
                </a:lnTo>
                <a:lnTo>
                  <a:pt x="865508" y="572138"/>
                </a:lnTo>
                <a:lnTo>
                  <a:pt x="854780" y="585647"/>
                </a:lnTo>
                <a:lnTo>
                  <a:pt x="842464" y="599553"/>
                </a:lnTo>
                <a:lnTo>
                  <a:pt x="830147" y="612664"/>
                </a:lnTo>
                <a:lnTo>
                  <a:pt x="830147" y="613061"/>
                </a:lnTo>
                <a:lnTo>
                  <a:pt x="822201" y="620611"/>
                </a:lnTo>
                <a:lnTo>
                  <a:pt x="813857" y="628160"/>
                </a:lnTo>
                <a:lnTo>
                  <a:pt x="805911" y="634914"/>
                </a:lnTo>
                <a:lnTo>
                  <a:pt x="797964" y="641668"/>
                </a:lnTo>
                <a:lnTo>
                  <a:pt x="791607" y="619419"/>
                </a:lnTo>
                <a:lnTo>
                  <a:pt x="785250" y="597963"/>
                </a:lnTo>
                <a:lnTo>
                  <a:pt x="778496" y="576111"/>
                </a:lnTo>
                <a:lnTo>
                  <a:pt x="771344" y="553861"/>
                </a:lnTo>
                <a:lnTo>
                  <a:pt x="780880" y="543928"/>
                </a:lnTo>
                <a:lnTo>
                  <a:pt x="790018" y="533201"/>
                </a:lnTo>
                <a:lnTo>
                  <a:pt x="798759" y="522473"/>
                </a:lnTo>
                <a:lnTo>
                  <a:pt x="806705" y="511745"/>
                </a:lnTo>
                <a:lnTo>
                  <a:pt x="813857" y="500223"/>
                </a:lnTo>
                <a:lnTo>
                  <a:pt x="820611" y="488701"/>
                </a:lnTo>
                <a:lnTo>
                  <a:pt x="826571" y="476782"/>
                </a:lnTo>
                <a:lnTo>
                  <a:pt x="831736" y="464862"/>
                </a:lnTo>
                <a:lnTo>
                  <a:pt x="836504" y="452545"/>
                </a:lnTo>
                <a:lnTo>
                  <a:pt x="840477" y="439831"/>
                </a:lnTo>
                <a:lnTo>
                  <a:pt x="844053" y="427117"/>
                </a:lnTo>
                <a:lnTo>
                  <a:pt x="846834" y="414005"/>
                </a:lnTo>
                <a:lnTo>
                  <a:pt x="849218" y="400894"/>
                </a:lnTo>
                <a:lnTo>
                  <a:pt x="850807" y="386988"/>
                </a:lnTo>
                <a:lnTo>
                  <a:pt x="851602" y="373479"/>
                </a:lnTo>
                <a:lnTo>
                  <a:pt x="851999" y="359175"/>
                </a:lnTo>
                <a:lnTo>
                  <a:pt x="851602" y="344872"/>
                </a:lnTo>
                <a:lnTo>
                  <a:pt x="850807" y="330966"/>
                </a:lnTo>
                <a:lnTo>
                  <a:pt x="849218" y="317457"/>
                </a:lnTo>
                <a:lnTo>
                  <a:pt x="846834" y="303948"/>
                </a:lnTo>
                <a:lnTo>
                  <a:pt x="844053" y="291234"/>
                </a:lnTo>
                <a:lnTo>
                  <a:pt x="840477" y="278123"/>
                </a:lnTo>
                <a:lnTo>
                  <a:pt x="836504" y="265806"/>
                </a:lnTo>
                <a:lnTo>
                  <a:pt x="831736" y="253092"/>
                </a:lnTo>
                <a:lnTo>
                  <a:pt x="826571" y="241172"/>
                </a:lnTo>
                <a:lnTo>
                  <a:pt x="820611" y="229253"/>
                </a:lnTo>
                <a:lnTo>
                  <a:pt x="813460" y="217730"/>
                </a:lnTo>
                <a:lnTo>
                  <a:pt x="806308" y="206605"/>
                </a:lnTo>
                <a:lnTo>
                  <a:pt x="798759" y="195481"/>
                </a:lnTo>
                <a:lnTo>
                  <a:pt x="789621" y="185150"/>
                </a:lnTo>
                <a:lnTo>
                  <a:pt x="780880" y="174820"/>
                </a:lnTo>
                <a:lnTo>
                  <a:pt x="770947" y="164092"/>
                </a:lnTo>
                <a:lnTo>
                  <a:pt x="760617" y="154556"/>
                </a:lnTo>
                <a:lnTo>
                  <a:pt x="750287" y="145021"/>
                </a:lnTo>
                <a:lnTo>
                  <a:pt x="739559" y="136677"/>
                </a:lnTo>
                <a:lnTo>
                  <a:pt x="728434" y="129128"/>
                </a:lnTo>
                <a:lnTo>
                  <a:pt x="717310" y="121976"/>
                </a:lnTo>
                <a:lnTo>
                  <a:pt x="705788" y="114825"/>
                </a:lnTo>
                <a:lnTo>
                  <a:pt x="693868" y="108865"/>
                </a:lnTo>
                <a:lnTo>
                  <a:pt x="682346" y="103700"/>
                </a:lnTo>
                <a:lnTo>
                  <a:pt x="669632" y="98932"/>
                </a:lnTo>
                <a:lnTo>
                  <a:pt x="657315" y="94959"/>
                </a:lnTo>
                <a:lnTo>
                  <a:pt x="644204" y="91383"/>
                </a:lnTo>
                <a:lnTo>
                  <a:pt x="631490" y="88204"/>
                </a:lnTo>
                <a:lnTo>
                  <a:pt x="617584" y="86218"/>
                </a:lnTo>
                <a:lnTo>
                  <a:pt x="604472" y="84628"/>
                </a:lnTo>
                <a:lnTo>
                  <a:pt x="590169" y="83436"/>
                </a:lnTo>
                <a:lnTo>
                  <a:pt x="576263" y="83436"/>
                </a:lnTo>
                <a:lnTo>
                  <a:pt x="561960" y="83436"/>
                </a:lnTo>
                <a:lnTo>
                  <a:pt x="548451" y="84628"/>
                </a:lnTo>
                <a:lnTo>
                  <a:pt x="534545" y="86218"/>
                </a:lnTo>
                <a:lnTo>
                  <a:pt x="521434" y="88204"/>
                </a:lnTo>
                <a:lnTo>
                  <a:pt x="507925" y="91383"/>
                </a:lnTo>
                <a:lnTo>
                  <a:pt x="495211" y="94959"/>
                </a:lnTo>
                <a:lnTo>
                  <a:pt x="482497" y="98932"/>
                </a:lnTo>
                <a:lnTo>
                  <a:pt x="470578" y="103700"/>
                </a:lnTo>
                <a:lnTo>
                  <a:pt x="458658" y="108865"/>
                </a:lnTo>
                <a:lnTo>
                  <a:pt x="446341" y="114825"/>
                </a:lnTo>
                <a:lnTo>
                  <a:pt x="435217" y="121976"/>
                </a:lnTo>
                <a:lnTo>
                  <a:pt x="423694" y="129128"/>
                </a:lnTo>
                <a:lnTo>
                  <a:pt x="412967" y="136677"/>
                </a:lnTo>
                <a:lnTo>
                  <a:pt x="401842" y="145021"/>
                </a:lnTo>
                <a:lnTo>
                  <a:pt x="391512" y="154556"/>
                </a:lnTo>
                <a:lnTo>
                  <a:pt x="381579" y="164092"/>
                </a:lnTo>
                <a:lnTo>
                  <a:pt x="381182" y="164092"/>
                </a:lnTo>
                <a:lnTo>
                  <a:pt x="371249" y="174820"/>
                </a:lnTo>
                <a:lnTo>
                  <a:pt x="362111" y="185150"/>
                </a:lnTo>
                <a:lnTo>
                  <a:pt x="353767" y="195481"/>
                </a:lnTo>
                <a:lnTo>
                  <a:pt x="345821" y="207003"/>
                </a:lnTo>
                <a:lnTo>
                  <a:pt x="338669" y="218128"/>
                </a:lnTo>
                <a:lnTo>
                  <a:pt x="331915" y="229253"/>
                </a:lnTo>
                <a:lnTo>
                  <a:pt x="325955" y="241172"/>
                </a:lnTo>
                <a:lnTo>
                  <a:pt x="320790" y="253092"/>
                </a:lnTo>
                <a:lnTo>
                  <a:pt x="315625" y="265806"/>
                </a:lnTo>
                <a:lnTo>
                  <a:pt x="311652" y="278123"/>
                </a:lnTo>
                <a:lnTo>
                  <a:pt x="308473" y="291234"/>
                </a:lnTo>
                <a:lnTo>
                  <a:pt x="305692" y="303948"/>
                </a:lnTo>
                <a:lnTo>
                  <a:pt x="303308" y="317457"/>
                </a:lnTo>
                <a:lnTo>
                  <a:pt x="301719" y="330966"/>
                </a:lnTo>
                <a:lnTo>
                  <a:pt x="300924" y="345269"/>
                </a:lnTo>
                <a:lnTo>
                  <a:pt x="300527" y="359175"/>
                </a:lnTo>
                <a:lnTo>
                  <a:pt x="300924" y="373479"/>
                </a:lnTo>
                <a:lnTo>
                  <a:pt x="301719" y="386988"/>
                </a:lnTo>
                <a:lnTo>
                  <a:pt x="303308" y="400894"/>
                </a:lnTo>
                <a:lnTo>
                  <a:pt x="305692" y="414005"/>
                </a:lnTo>
                <a:lnTo>
                  <a:pt x="308473" y="427514"/>
                </a:lnTo>
                <a:lnTo>
                  <a:pt x="311652" y="440228"/>
                </a:lnTo>
                <a:lnTo>
                  <a:pt x="315625" y="452545"/>
                </a:lnTo>
                <a:lnTo>
                  <a:pt x="320790" y="464862"/>
                </a:lnTo>
                <a:lnTo>
                  <a:pt x="325955" y="476782"/>
                </a:lnTo>
                <a:lnTo>
                  <a:pt x="331915" y="489098"/>
                </a:lnTo>
                <a:lnTo>
                  <a:pt x="338669" y="500223"/>
                </a:lnTo>
                <a:lnTo>
                  <a:pt x="345821" y="511745"/>
                </a:lnTo>
                <a:lnTo>
                  <a:pt x="353767" y="522870"/>
                </a:lnTo>
                <a:lnTo>
                  <a:pt x="362111" y="533201"/>
                </a:lnTo>
                <a:lnTo>
                  <a:pt x="371249" y="543928"/>
                </a:lnTo>
                <a:lnTo>
                  <a:pt x="381182" y="554258"/>
                </a:lnTo>
                <a:lnTo>
                  <a:pt x="387539" y="560218"/>
                </a:lnTo>
                <a:lnTo>
                  <a:pt x="393896" y="566575"/>
                </a:lnTo>
                <a:lnTo>
                  <a:pt x="400650" y="572138"/>
                </a:lnTo>
                <a:lnTo>
                  <a:pt x="407405" y="577700"/>
                </a:lnTo>
                <a:lnTo>
                  <a:pt x="414159" y="582468"/>
                </a:lnTo>
                <a:lnTo>
                  <a:pt x="420913" y="587633"/>
                </a:lnTo>
                <a:lnTo>
                  <a:pt x="428065" y="592401"/>
                </a:lnTo>
                <a:lnTo>
                  <a:pt x="435614" y="597169"/>
                </a:lnTo>
                <a:lnTo>
                  <a:pt x="442368" y="601142"/>
                </a:lnTo>
                <a:lnTo>
                  <a:pt x="449917" y="605115"/>
                </a:lnTo>
                <a:lnTo>
                  <a:pt x="457069" y="608691"/>
                </a:lnTo>
                <a:lnTo>
                  <a:pt x="465015" y="612267"/>
                </a:lnTo>
                <a:lnTo>
                  <a:pt x="472564" y="615445"/>
                </a:lnTo>
                <a:lnTo>
                  <a:pt x="480113" y="618227"/>
                </a:lnTo>
                <a:lnTo>
                  <a:pt x="488457" y="621008"/>
                </a:lnTo>
                <a:lnTo>
                  <a:pt x="496403" y="623789"/>
                </a:lnTo>
                <a:lnTo>
                  <a:pt x="498787" y="634914"/>
                </a:lnTo>
                <a:lnTo>
                  <a:pt x="501171" y="645642"/>
                </a:lnTo>
                <a:lnTo>
                  <a:pt x="505541" y="667891"/>
                </a:lnTo>
                <a:lnTo>
                  <a:pt x="508720" y="690141"/>
                </a:lnTo>
                <a:lnTo>
                  <a:pt x="511501" y="712788"/>
                </a:lnTo>
                <a:lnTo>
                  <a:pt x="498390" y="710404"/>
                </a:lnTo>
                <a:lnTo>
                  <a:pt x="484881" y="707226"/>
                </a:lnTo>
                <a:lnTo>
                  <a:pt x="472167" y="703253"/>
                </a:lnTo>
                <a:lnTo>
                  <a:pt x="459453" y="699279"/>
                </a:lnTo>
                <a:lnTo>
                  <a:pt x="446739" y="694909"/>
                </a:lnTo>
                <a:lnTo>
                  <a:pt x="434819" y="690141"/>
                </a:lnTo>
                <a:lnTo>
                  <a:pt x="422503" y="684579"/>
                </a:lnTo>
                <a:lnTo>
                  <a:pt x="410583" y="678619"/>
                </a:lnTo>
                <a:lnTo>
                  <a:pt x="398664" y="671864"/>
                </a:lnTo>
                <a:lnTo>
                  <a:pt x="387142" y="665110"/>
                </a:lnTo>
                <a:lnTo>
                  <a:pt x="376017" y="657561"/>
                </a:lnTo>
                <a:lnTo>
                  <a:pt x="364892" y="649615"/>
                </a:lnTo>
                <a:lnTo>
                  <a:pt x="354164" y="641271"/>
                </a:lnTo>
                <a:lnTo>
                  <a:pt x="343040" y="632133"/>
                </a:lnTo>
                <a:lnTo>
                  <a:pt x="332709" y="622994"/>
                </a:lnTo>
                <a:lnTo>
                  <a:pt x="322379" y="612664"/>
                </a:lnTo>
                <a:lnTo>
                  <a:pt x="309665" y="599553"/>
                </a:lnTo>
                <a:lnTo>
                  <a:pt x="297746" y="585647"/>
                </a:lnTo>
                <a:lnTo>
                  <a:pt x="286621" y="572138"/>
                </a:lnTo>
                <a:lnTo>
                  <a:pt x="276291" y="557437"/>
                </a:lnTo>
                <a:lnTo>
                  <a:pt x="267153" y="543134"/>
                </a:lnTo>
                <a:lnTo>
                  <a:pt x="258412" y="527638"/>
                </a:lnTo>
                <a:lnTo>
                  <a:pt x="250465" y="512540"/>
                </a:lnTo>
                <a:lnTo>
                  <a:pt x="243711" y="496647"/>
                </a:lnTo>
                <a:lnTo>
                  <a:pt x="237751" y="480755"/>
                </a:lnTo>
                <a:lnTo>
                  <a:pt x="231792" y="464465"/>
                </a:lnTo>
                <a:lnTo>
                  <a:pt x="227421" y="447777"/>
                </a:lnTo>
                <a:lnTo>
                  <a:pt x="223845" y="430693"/>
                </a:lnTo>
                <a:lnTo>
                  <a:pt x="221064" y="413211"/>
                </a:lnTo>
                <a:lnTo>
                  <a:pt x="219078" y="395331"/>
                </a:lnTo>
                <a:lnTo>
                  <a:pt x="217886" y="377452"/>
                </a:lnTo>
                <a:lnTo>
                  <a:pt x="217488" y="359175"/>
                </a:lnTo>
                <a:lnTo>
                  <a:pt x="217886" y="340502"/>
                </a:lnTo>
                <a:lnTo>
                  <a:pt x="219078" y="322622"/>
                </a:lnTo>
                <a:lnTo>
                  <a:pt x="221064" y="304743"/>
                </a:lnTo>
                <a:lnTo>
                  <a:pt x="223845" y="287658"/>
                </a:lnTo>
                <a:lnTo>
                  <a:pt x="227421" y="270574"/>
                </a:lnTo>
                <a:lnTo>
                  <a:pt x="231792" y="253886"/>
                </a:lnTo>
                <a:lnTo>
                  <a:pt x="237751" y="237596"/>
                </a:lnTo>
                <a:lnTo>
                  <a:pt x="243711" y="221306"/>
                </a:lnTo>
                <a:lnTo>
                  <a:pt x="250465" y="205811"/>
                </a:lnTo>
                <a:lnTo>
                  <a:pt x="258412" y="190315"/>
                </a:lnTo>
                <a:lnTo>
                  <a:pt x="267153" y="175615"/>
                </a:lnTo>
                <a:lnTo>
                  <a:pt x="276291" y="160516"/>
                </a:lnTo>
                <a:lnTo>
                  <a:pt x="286621" y="146610"/>
                </a:lnTo>
                <a:lnTo>
                  <a:pt x="297746" y="132307"/>
                </a:lnTo>
                <a:lnTo>
                  <a:pt x="309665" y="118798"/>
                </a:lnTo>
                <a:lnTo>
                  <a:pt x="322379" y="105289"/>
                </a:lnTo>
                <a:lnTo>
                  <a:pt x="335491" y="92575"/>
                </a:lnTo>
                <a:lnTo>
                  <a:pt x="349397" y="80655"/>
                </a:lnTo>
                <a:lnTo>
                  <a:pt x="363303" y="69530"/>
                </a:lnTo>
                <a:lnTo>
                  <a:pt x="378003" y="59200"/>
                </a:lnTo>
                <a:lnTo>
                  <a:pt x="392307" y="50062"/>
                </a:lnTo>
                <a:lnTo>
                  <a:pt x="407405" y="41321"/>
                </a:lnTo>
                <a:lnTo>
                  <a:pt x="422900" y="33374"/>
                </a:lnTo>
                <a:lnTo>
                  <a:pt x="438395" y="26620"/>
                </a:lnTo>
                <a:lnTo>
                  <a:pt x="454288" y="20263"/>
                </a:lnTo>
                <a:lnTo>
                  <a:pt x="470975" y="15098"/>
                </a:lnTo>
                <a:lnTo>
                  <a:pt x="487662" y="10727"/>
                </a:lnTo>
                <a:lnTo>
                  <a:pt x="504747" y="7151"/>
                </a:lnTo>
                <a:lnTo>
                  <a:pt x="522228" y="3973"/>
                </a:lnTo>
                <a:lnTo>
                  <a:pt x="539710" y="1589"/>
                </a:lnTo>
                <a:lnTo>
                  <a:pt x="557589" y="397"/>
                </a:lnTo>
                <a:lnTo>
                  <a:pt x="576263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24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7" grpId="0" bldLvl="0" animBg="1"/>
      <p:bldP spid="4" grpId="1" animBg="1"/>
      <p:bldP spid="7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053" y="-1046283"/>
            <a:ext cx="8064488" cy="1004081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1" y="272562"/>
            <a:ext cx="3560884" cy="63304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1" y="272562"/>
            <a:ext cx="3560883" cy="63304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272562"/>
            <a:ext cx="3560884" cy="63304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MH_Number_1"/>
          <p:cNvSpPr/>
          <p:nvPr>
            <p:custDataLst>
              <p:tags r:id="rId5"/>
            </p:custDataLst>
          </p:nvPr>
        </p:nvSpPr>
        <p:spPr>
          <a:xfrm>
            <a:off x="1126566" y="3124640"/>
            <a:ext cx="653415" cy="653415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  <a:effectLst>
            <a:outerShdw blurRad="203200" dist="114300" dir="2700000" algn="tl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>
            <a:normAutofit/>
          </a:bodyPr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8" name="图片 7" descr="医疗(3)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228801" y="3235765"/>
            <a:ext cx="431165" cy="431165"/>
          </a:xfrm>
          <a:prstGeom prst="rect">
            <a:avLst/>
          </a:prstGeom>
        </p:spPr>
      </p:pic>
      <p:sp>
        <p:nvSpPr>
          <p:cNvPr id="9" name="MH_Entry_1"/>
          <p:cNvSpPr/>
          <p:nvPr>
            <p:custDataLst>
              <p:tags r:id="rId8"/>
            </p:custDataLst>
          </p:nvPr>
        </p:nvSpPr>
        <p:spPr>
          <a:xfrm>
            <a:off x="9710522" y="3264340"/>
            <a:ext cx="4109085" cy="51371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0" tIns="46800" rIns="90000" bIns="0" numCol="1" spcCol="0" rtlCol="0" fromWordArt="0" anchor="b" anchorCtr="0" forceAA="0" compatLnSpc="1">
            <a:norm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期刊</a:t>
            </a:r>
            <a:r>
              <a:rPr lang="zh-CN" altLang="en-US" sz="2800" b="1" spc="3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库</a:t>
            </a:r>
            <a:endParaRPr lang="zh-CN" altLang="en-US" sz="2800" b="1" spc="300" dirty="0">
              <a:solidFill>
                <a:schemeClr val="accent1"/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874" y="-975947"/>
            <a:ext cx="6207369" cy="906486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435" y="360486"/>
            <a:ext cx="3402624" cy="5846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436" y="360487"/>
            <a:ext cx="3402623" cy="5846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MH_Number_1"/>
          <p:cNvSpPr/>
          <p:nvPr>
            <p:custDataLst>
              <p:tags r:id="rId4"/>
            </p:custDataLst>
          </p:nvPr>
        </p:nvSpPr>
        <p:spPr>
          <a:xfrm>
            <a:off x="1126566" y="3124640"/>
            <a:ext cx="653415" cy="653415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  <a:effectLst>
            <a:outerShdw blurRad="203200" dist="114300" dir="2700000" algn="tl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>
            <a:normAutofit/>
          </a:bodyPr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6" name="图片 5" descr="医疗(3)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228801" y="3235765"/>
            <a:ext cx="431165" cy="431165"/>
          </a:xfrm>
          <a:prstGeom prst="rect">
            <a:avLst/>
          </a:prstGeom>
        </p:spPr>
      </p:pic>
      <p:sp>
        <p:nvSpPr>
          <p:cNvPr id="7" name="MH_Entry_1"/>
          <p:cNvSpPr/>
          <p:nvPr>
            <p:custDataLst>
              <p:tags r:id="rId7"/>
            </p:custDataLst>
          </p:nvPr>
        </p:nvSpPr>
        <p:spPr>
          <a:xfrm>
            <a:off x="9306075" y="3264340"/>
            <a:ext cx="4109085" cy="51371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0" tIns="46800" rIns="90000" bIns="0" numCol="1" spcCol="0" rtlCol="0" fromWordArt="0" anchor="b" anchorCtr="0" forceAA="0" compatLnSpc="1">
            <a:norm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spc="3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文献检索</a:t>
            </a:r>
            <a:endParaRPr lang="zh-CN" altLang="en-US" sz="2800" b="1" spc="300" dirty="0">
              <a:solidFill>
                <a:schemeClr val="accent1"/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053" y="-1046283"/>
            <a:ext cx="8064488" cy="1004081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308" y="290146"/>
            <a:ext cx="3596054" cy="62425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309" y="290147"/>
            <a:ext cx="3596054" cy="62425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307" y="290145"/>
            <a:ext cx="3596055" cy="6242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306" y="290145"/>
            <a:ext cx="3596056" cy="6242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椭圆 6"/>
          <p:cNvSpPr/>
          <p:nvPr/>
        </p:nvSpPr>
        <p:spPr>
          <a:xfrm>
            <a:off x="5644662" y="3209192"/>
            <a:ext cx="334107" cy="325316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304" y="307728"/>
            <a:ext cx="3596057" cy="62425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MH_Number_1"/>
          <p:cNvSpPr/>
          <p:nvPr>
            <p:custDataLst>
              <p:tags r:id="rId7"/>
            </p:custDataLst>
          </p:nvPr>
        </p:nvSpPr>
        <p:spPr>
          <a:xfrm>
            <a:off x="1126566" y="3124640"/>
            <a:ext cx="653415" cy="653415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  <a:effectLst>
            <a:outerShdw blurRad="203200" dist="114300" dir="2700000" algn="tl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>
            <a:normAutofit/>
          </a:bodyPr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0" name="图片 9" descr="医疗(3)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228801" y="3235765"/>
            <a:ext cx="431165" cy="431165"/>
          </a:xfrm>
          <a:prstGeom prst="rect">
            <a:avLst/>
          </a:prstGeom>
        </p:spPr>
      </p:pic>
      <p:sp>
        <p:nvSpPr>
          <p:cNvPr id="11" name="MH_Entry_1"/>
          <p:cNvSpPr/>
          <p:nvPr>
            <p:custDataLst>
              <p:tags r:id="rId10"/>
            </p:custDataLst>
          </p:nvPr>
        </p:nvSpPr>
        <p:spPr>
          <a:xfrm>
            <a:off x="9306075" y="3264340"/>
            <a:ext cx="4109085" cy="51371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0" tIns="46800" rIns="90000" bIns="0" numCol="1" spcCol="0" rtlCol="0" fromWordArt="0" anchor="b" anchorCtr="0" forceAA="0" compatLnSpc="1">
            <a:norm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spc="3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文献阅读</a:t>
            </a:r>
            <a:endParaRPr lang="zh-CN" altLang="en-US" sz="2800" b="1" spc="300" dirty="0">
              <a:solidFill>
                <a:schemeClr val="accent1"/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79157" y="4435147"/>
            <a:ext cx="6595580" cy="899167"/>
          </a:xfrm>
        </p:spPr>
        <p:txBody>
          <a:bodyPr>
            <a:noAutofit/>
          </a:bodyPr>
          <a:lstStyle/>
          <a:p>
            <a:r>
              <a:rPr lang="en-US" altLang="zh-CN" sz="6000" dirty="0"/>
              <a:t>THANK</a:t>
            </a:r>
            <a:br>
              <a:rPr lang="en-US" altLang="zh-CN" sz="6000" dirty="0"/>
            </a:br>
            <a:r>
              <a:rPr lang="en-US" altLang="zh-CN" sz="6000" dirty="0"/>
              <a:t>       YOU</a:t>
            </a:r>
            <a:r>
              <a:rPr lang="zh-CN" altLang="en-US" sz="6000" dirty="0"/>
              <a:t> </a:t>
            </a:r>
            <a:endParaRPr lang="zh-CN" altLang="en-US" sz="6000" dirty="0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Number_1"/>
          <p:cNvSpPr/>
          <p:nvPr>
            <p:custDataLst>
              <p:tags r:id="rId1"/>
            </p:custDataLst>
          </p:nvPr>
        </p:nvSpPr>
        <p:spPr>
          <a:xfrm>
            <a:off x="454025" y="363538"/>
            <a:ext cx="654050" cy="65405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  <a:effectLst>
            <a:outerShdw blurRad="203200" dist="114300" dir="2700000" algn="tl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6800" rIns="90000" bIns="46800" anchor="ctr">
            <a:normAutofit/>
          </a:bodyPr>
          <a:lstStyle/>
          <a:p>
            <a:pPr marL="0" marR="0" lvl="0" indent="0" algn="ctr" defTabSz="8667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0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21507" name="图片 4" descr="医疗(3)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474663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H_Entry_1"/>
          <p:cNvSpPr/>
          <p:nvPr>
            <p:custDataLst>
              <p:tags r:id="rId4"/>
            </p:custDataLst>
          </p:nvPr>
        </p:nvSpPr>
        <p:spPr>
          <a:xfrm>
            <a:off x="1295400" y="822325"/>
            <a:ext cx="4108450" cy="33496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rIns="90000" bIns="46800">
            <a:normAutofit/>
          </a:bodyPr>
          <a:lstStyle/>
          <a:p>
            <a:pPr marL="0" marR="0" lvl="0" indent="0" algn="ctr" defTabSz="8667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0" i="0" u="none" strike="noStrike" kern="1200" cap="none" spc="300" normalizeH="0" baseline="0" noProof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进入个人中心</a:t>
            </a:r>
            <a:endParaRPr kumimoji="0" lang="zh-CN" altLang="en-US" sz="1600" b="0" i="0" u="none" strike="noStrike" kern="1200" cap="none" spc="300" normalizeH="0" baseline="0" noProof="1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MH_Entry_1"/>
          <p:cNvSpPr/>
          <p:nvPr>
            <p:custDataLst>
              <p:tags r:id="rId5"/>
            </p:custDataLst>
          </p:nvPr>
        </p:nvSpPr>
        <p:spPr>
          <a:xfrm>
            <a:off x="1295400" y="234950"/>
            <a:ext cx="4108450" cy="51435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6800" rIns="90000" bIns="0" anchor="b">
            <a:normAutofit/>
          </a:bodyPr>
          <a:lstStyle/>
          <a:p>
            <a:pPr marL="0" marR="0" lvl="0" indent="0" algn="l" defTabSz="8667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300" normalizeH="0" baseline="0" noProof="1">
                <a:ln>
                  <a:noFill/>
                </a:ln>
                <a:solidFill>
                  <a:srgbClr val="0171C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申请机构绑定</a:t>
            </a:r>
            <a:endParaRPr kumimoji="0" lang="zh-CN" altLang="en-US" sz="2400" b="1" i="0" u="none" strike="noStrike" kern="1200" cap="none" spc="300" normalizeH="0" baseline="0" noProof="1">
              <a:ln>
                <a:noFill/>
              </a:ln>
              <a:solidFill>
                <a:srgbClr val="0171C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11495088" y="0"/>
            <a:ext cx="428625" cy="857250"/>
          </a:xfrm>
          <a:prstGeom prst="rect">
            <a:avLst/>
          </a:prstGeom>
          <a:gradFill>
            <a:gsLst>
              <a:gs pos="100000">
                <a:schemeClr val="accent1">
                  <a:lumMod val="20000"/>
                  <a:lumOff val="80000"/>
                  <a:alpha val="54000"/>
                </a:schemeClr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21513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5" y="1357313"/>
            <a:ext cx="10125075" cy="467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158750"/>
            <a:ext cx="9363075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3438525"/>
            <a:ext cx="9363075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5089525" y="2146300"/>
            <a:ext cx="1722438" cy="369888"/>
          </a:xfrm>
          <a:prstGeom prst="rect">
            <a:avLst/>
          </a:prstGeom>
          <a:solidFill>
            <a:srgbClr val="F5F7F8"/>
          </a:solidFill>
          <a:ln w="9525">
            <a:solidFill>
              <a:srgbClr val="C00000"/>
            </a:solidFill>
            <a:miter lim="800000"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输入机构名称</a:t>
            </a: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0" y="158115"/>
            <a:ext cx="12192000" cy="6699885"/>
            <a:chOff x="0" y="719141"/>
            <a:chExt cx="12192000" cy="547687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719141"/>
              <a:ext cx="12192000" cy="5476875"/>
            </a:xfrm>
            <a:prstGeom prst="rect">
              <a:avLst/>
            </a:prstGeom>
          </p:spPr>
        </p:pic>
        <p:sp>
          <p:nvSpPr>
            <p:cNvPr id="7" name="圆角矩形 6"/>
            <p:cNvSpPr/>
            <p:nvPr/>
          </p:nvSpPr>
          <p:spPr>
            <a:xfrm>
              <a:off x="9772650" y="4271963"/>
              <a:ext cx="995363" cy="442912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8750"/>
            <a:ext cx="12192000" cy="6699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3"/>
          <p:cNvSpPr txBox="1"/>
          <p:nvPr>
            <p:custDataLst>
              <p:tags r:id="rId1"/>
            </p:custDataLst>
          </p:nvPr>
        </p:nvSpPr>
        <p:spPr>
          <a:xfrm>
            <a:off x="2030559" y="2647572"/>
            <a:ext cx="2322682" cy="49271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anose="020B0403030403020204" pitchFamily="34" charset="0"/>
                <a:ea typeface="+mj-ea"/>
                <a:cs typeface="+mj-cs"/>
              </a:defRPr>
            </a:lvl1pPr>
          </a:lstStyle>
          <a:p>
            <a:pPr algn="ctr" defTabSz="866775" fontAlgn="base">
              <a:spcAft>
                <a:spcPct val="0"/>
              </a:spcAft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PART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" name="矩形 259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09775" y="572135"/>
            <a:ext cx="2345690" cy="175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 anchorCtr="0"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 defTabSz="866775" fontAlgn="base">
              <a:spcAft>
                <a:spcPct val="0"/>
              </a:spcAft>
              <a:buNone/>
            </a:pPr>
            <a:r>
              <a:rPr lang="en-US" altLang="zh-CN" sz="10800" cap="all" spc="284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01</a:t>
            </a:r>
            <a:endParaRPr lang="en-US" altLang="zh-CN" sz="10800" cap="all" spc="284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/>
              <a:t>期刊全文数据库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检索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筛选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4"/>
            <p:custDataLst>
              <p:tags r:id="rId6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期刊</a:t>
            </a:r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5"/>
            <p:custDataLst>
              <p:tags r:id="rId7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阅读</a:t>
            </a:r>
            <a:endParaRPr lang="zh-CN" altLang="en-US" dirty="0"/>
          </a:p>
        </p:txBody>
      </p:sp>
      <p:cxnSp>
        <p:nvCxnSpPr>
          <p:cNvPr id="9" name="直接连接符 8"/>
          <p:cNvCxnSpPr/>
          <p:nvPr>
            <p:custDataLst>
              <p:tags r:id="rId8"/>
            </p:custDataLst>
          </p:nvPr>
        </p:nvCxnSpPr>
        <p:spPr>
          <a:xfrm>
            <a:off x="2140407" y="3391726"/>
            <a:ext cx="210171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9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9744" y="1081221"/>
            <a:ext cx="10104762" cy="486537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627812" y="3487783"/>
            <a:ext cx="7354388" cy="2308324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rgbClr val="147DC5"/>
                </a:solidFill>
                <a:latin typeface="FZLTHJW--GB1-0"/>
              </a:rPr>
              <a:t>国内医药卫生界数量最多、影响最大、权威性最强的医学期刊系列</a:t>
            </a:r>
            <a:endParaRPr lang="zh-CN" altLang="en-US" b="1" dirty="0">
              <a:solidFill>
                <a:srgbClr val="147DC5"/>
              </a:solidFill>
              <a:latin typeface="FZLTHJW--GB1-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rgbClr val="147DC5"/>
                </a:solidFill>
                <a:latin typeface="FZLTHJW--GB1-0"/>
              </a:rPr>
              <a:t>我国广大医药卫生科技人员不可缺少的重要信息源</a:t>
            </a:r>
            <a:endParaRPr lang="zh-CN" altLang="en-US" b="1" dirty="0">
              <a:solidFill>
                <a:srgbClr val="147DC5"/>
              </a:solidFill>
              <a:latin typeface="FZLTHJW--GB1-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rgbClr val="147DC5"/>
                </a:solidFill>
                <a:latin typeface="FZLTHJW--GB1-0"/>
              </a:rPr>
              <a:t>支持用户一站式检索到中华系列杂志的全部资源，获得更全面、准确且更新及时的检索结果</a:t>
            </a:r>
            <a:endParaRPr lang="zh-CN" altLang="en-US" b="1" dirty="0">
              <a:solidFill>
                <a:srgbClr val="147DC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8634" y="1460908"/>
            <a:ext cx="4965700" cy="4456565"/>
          </a:xfrm>
          <a:prstGeom prst="rect">
            <a:avLst/>
          </a:prstGeom>
        </p:spPr>
      </p:pic>
      <p:cxnSp>
        <p:nvCxnSpPr>
          <p:cNvPr id="13" name="直接连接符 6"/>
          <p:cNvCxnSpPr>
            <a:cxnSpLocks noChangeShapeType="1"/>
          </p:cNvCxnSpPr>
          <p:nvPr>
            <p:custDataLst>
              <p:tags r:id="rId2"/>
            </p:custDataLst>
          </p:nvPr>
        </p:nvCxnSpPr>
        <p:spPr bwMode="auto">
          <a:xfrm>
            <a:off x="6242051" y="1960563"/>
            <a:ext cx="0" cy="3505200"/>
          </a:xfrm>
          <a:prstGeom prst="line">
            <a:avLst/>
          </a:prstGeom>
          <a:noFill/>
          <a:ln w="6350" cmpd="sng">
            <a:solidFill>
              <a:schemeClr val="tx1">
                <a:lumMod val="85000"/>
                <a:lumOff val="1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圆角矩形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69114" y="1410155"/>
            <a:ext cx="2745149" cy="875845"/>
          </a:xfrm>
          <a:prstGeom prst="roundRect">
            <a:avLst>
              <a:gd name="adj" fmla="val 9083"/>
            </a:avLst>
          </a:prstGeom>
          <a:noFill/>
          <a:ln w="12700" cmpd="sng">
            <a:solidFill>
              <a:schemeClr val="tx1">
                <a:lumMod val="85000"/>
                <a:lumOff val="1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40" tIns="45720" rIns="91440" bIns="45720"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240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4" name="矩形 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088210" y="1629136"/>
            <a:ext cx="2306955" cy="513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defTabSz="1621155">
              <a:lnSpc>
                <a:spcPts val="1900"/>
              </a:lnSpc>
            </a:pP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海量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图与表，高清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展示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，助力快速定位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核心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知识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5" name="圆角矩形 10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982913" y="1167491"/>
            <a:ext cx="1083673" cy="46164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40" tIns="45720" rIns="91440" bIns="4572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000" b="1" dirty="0" smtClean="0">
                <a:solidFill>
                  <a:srgbClr val="FFFFFF"/>
                </a:solidFill>
                <a:latin typeface="+mn-lt"/>
                <a:ea typeface="微软雅黑" panose="020B0503020204020204" charset="-122"/>
                <a:cs typeface="+mn-ea"/>
                <a:sym typeface="+mn-lt"/>
              </a:rPr>
              <a:t>图表库</a:t>
            </a:r>
            <a:endParaRPr lang="zh-CN" altLang="en-US" sz="2000" b="1" dirty="0">
              <a:solidFill>
                <a:srgbClr val="FFFFFF"/>
              </a:solidFill>
              <a:latin typeface="+mn-lt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7" name="圆角矩形 12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699580" y="2867208"/>
            <a:ext cx="3829366" cy="1445895"/>
          </a:xfrm>
          <a:prstGeom prst="roundRect">
            <a:avLst>
              <a:gd name="adj" fmla="val 9083"/>
            </a:avLst>
          </a:prstGeom>
          <a:noFill/>
          <a:ln w="12700" cmpd="sng">
            <a:solidFill>
              <a:schemeClr val="tx1">
                <a:lumMod val="85000"/>
                <a:lumOff val="1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40" tIns="45720" rIns="91440" bIns="45720"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2400">
              <a:solidFill>
                <a:srgbClr val="FFFFFF"/>
              </a:solidFill>
              <a:latin typeface="+mn-lt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8" name="矩形 13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796302" y="3129145"/>
            <a:ext cx="3641203" cy="982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noAutofit/>
          </a:bodyPr>
          <a:lstStyle/>
          <a:p>
            <a:pPr defTabSz="1621155">
              <a:lnSpc>
                <a:spcPct val="120000"/>
              </a:lnSpc>
              <a:spcBef>
                <a:spcPct val="20000"/>
              </a:spcBef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rPr>
              <a:t>国内最权威、更新最快的诊疗指南类文献仓储，涵盖中华医学会系列杂志发表的全部指南共识类文献的电子版本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9" name="圆角矩形 15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927067" y="2635433"/>
            <a:ext cx="1214301" cy="4635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40" tIns="45720" rIns="91440" bIns="4572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000" b="1" dirty="0">
                <a:solidFill>
                  <a:srgbClr val="FFFFFF"/>
                </a:solidFill>
                <a:latin typeface="+mn-lt"/>
                <a:ea typeface="微软雅黑" panose="020B0503020204020204" charset="-122"/>
                <a:cs typeface="+mn-ea"/>
                <a:sym typeface="+mn-lt"/>
              </a:rPr>
              <a:t>指南</a:t>
            </a:r>
            <a:r>
              <a:rPr lang="zh-CN" altLang="en-US" sz="2000" b="1" dirty="0" smtClean="0">
                <a:solidFill>
                  <a:srgbClr val="FFFFFF"/>
                </a:solidFill>
                <a:latin typeface="+mn-lt"/>
                <a:ea typeface="微软雅黑" panose="020B0503020204020204" charset="-122"/>
                <a:cs typeface="+mn-ea"/>
                <a:sym typeface="+mn-lt"/>
              </a:rPr>
              <a:t>库</a:t>
            </a:r>
            <a:endParaRPr lang="zh-CN" altLang="en-US" sz="2000" b="1" dirty="0">
              <a:solidFill>
                <a:srgbClr val="FFFFFF"/>
              </a:solidFill>
              <a:latin typeface="+mn-lt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1" name="MH_Number_1"/>
          <p:cNvSpPr/>
          <p:nvPr>
            <p:custDataLst>
              <p:tags r:id="rId9"/>
            </p:custDataLst>
          </p:nvPr>
        </p:nvSpPr>
        <p:spPr>
          <a:xfrm>
            <a:off x="454025" y="363855"/>
            <a:ext cx="653415" cy="653415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  <a:effectLst>
            <a:outerShdw blurRad="203200" dist="114300" dir="2700000" algn="tl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>
            <a:normAutofit/>
          </a:bodyPr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5" name="图片 4" descr="医疗(3)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56260" y="474980"/>
            <a:ext cx="431165" cy="431165"/>
          </a:xfrm>
          <a:prstGeom prst="rect">
            <a:avLst/>
          </a:prstGeom>
        </p:spPr>
      </p:pic>
      <p:sp>
        <p:nvSpPr>
          <p:cNvPr id="17" name="MH_Entry_1"/>
          <p:cNvSpPr/>
          <p:nvPr>
            <p:custDataLst>
              <p:tags r:id="rId12"/>
            </p:custDataLst>
          </p:nvPr>
        </p:nvSpPr>
        <p:spPr>
          <a:xfrm>
            <a:off x="1696404" y="392430"/>
            <a:ext cx="4109085" cy="51371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0" tIns="46800" rIns="90000" bIns="0" numCol="1" spcCol="0" rtlCol="0" fromWordArt="0" anchor="b" anchorCtr="0" forceAA="0" compatLnSpc="1">
            <a:norm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spc="3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资源体系</a:t>
            </a:r>
            <a:endParaRPr lang="zh-CN" altLang="en-US" sz="2800" b="1" spc="300" dirty="0">
              <a:solidFill>
                <a:schemeClr val="accent1"/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8" name="圆角矩形 7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869114" y="4983535"/>
            <a:ext cx="2745149" cy="1124342"/>
          </a:xfrm>
          <a:prstGeom prst="roundRect">
            <a:avLst>
              <a:gd name="adj" fmla="val 9083"/>
            </a:avLst>
          </a:prstGeom>
          <a:noFill/>
          <a:ln w="12700" cmpd="sng">
            <a:solidFill>
              <a:schemeClr val="tx1">
                <a:lumMod val="85000"/>
                <a:lumOff val="1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40" tIns="45720" rIns="91440" bIns="45720"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240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9" name="矩形 8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088210" y="5202516"/>
            <a:ext cx="2526053" cy="513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defTabSz="1621155">
              <a:lnSpc>
                <a:spcPts val="1900"/>
              </a:lnSpc>
            </a:pP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rPr>
              <a:t>包含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rPr>
              <a:t>经过同行评议的经典和疑难病例，海量病例资源，实时更新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</a:endParaRPr>
          </a:p>
          <a:p>
            <a:pPr defTabSz="1621155">
              <a:lnSpc>
                <a:spcPts val="1900"/>
              </a:lnSpc>
            </a:pP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0" name="圆角矩形 10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982913" y="4740871"/>
            <a:ext cx="1083673" cy="46164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40" tIns="45720" rIns="91440" bIns="4572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000" b="1" dirty="0" smtClean="0">
                <a:solidFill>
                  <a:srgbClr val="FFFFFF"/>
                </a:solidFill>
                <a:latin typeface="+mn-lt"/>
                <a:ea typeface="微软雅黑" panose="020B0503020204020204" charset="-122"/>
                <a:cs typeface="+mn-ea"/>
                <a:sym typeface="+mn-lt"/>
              </a:rPr>
              <a:t>病例库</a:t>
            </a:r>
            <a:endParaRPr lang="zh-CN" altLang="en-US" sz="2000" b="1" dirty="0">
              <a:solidFill>
                <a:srgbClr val="FFFFFF"/>
              </a:solidFill>
              <a:latin typeface="+mn-lt"/>
              <a:ea typeface="微软雅黑" panose="020B0503020204020204" charset="-122"/>
              <a:cs typeface="+mn-ea"/>
              <a:sym typeface="+mn-lt"/>
            </a:endParaRPr>
          </a:p>
        </p:txBody>
      </p: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4" grpId="0"/>
      <p:bldP spid="27" grpId="0" bldLvl="0" animBg="1"/>
      <p:bldP spid="28" grpId="0"/>
      <p:bldP spid="18" grpId="0" bldLvl="0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形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10800000">
            <a:off x="10676890" y="2788920"/>
            <a:ext cx="993775" cy="852805"/>
          </a:xfrm>
          <a:prstGeom prst="rect">
            <a:avLst/>
          </a:prstGeom>
        </p:spPr>
      </p:pic>
      <p:pic>
        <p:nvPicPr>
          <p:cNvPr id="7" name="图形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21970" y="2788920"/>
            <a:ext cx="993775" cy="852805"/>
          </a:xfrm>
          <a:prstGeom prst="rect">
            <a:avLst/>
          </a:prstGeom>
        </p:spPr>
      </p:pic>
      <p:grpSp>
        <p:nvGrpSpPr>
          <p:cNvPr id="17" name="组合 16"/>
          <p:cNvGrpSpPr/>
          <p:nvPr>
            <p:custDataLst>
              <p:tags r:id="rId4"/>
            </p:custDataLst>
          </p:nvPr>
        </p:nvGrpSpPr>
        <p:grpSpPr>
          <a:xfrm>
            <a:off x="1445510" y="1301817"/>
            <a:ext cx="9300982" cy="4254366"/>
            <a:chOff x="1422935" y="1301817"/>
            <a:chExt cx="9346130" cy="4254366"/>
          </a:xfrm>
        </p:grpSpPr>
        <p:cxnSp>
          <p:nvCxnSpPr>
            <p:cNvPr id="13" name="直接连接符 12"/>
            <p:cNvCxnSpPr/>
            <p:nvPr>
              <p:custDataLst>
                <p:tags r:id="rId5"/>
              </p:custDataLst>
            </p:nvPr>
          </p:nvCxnSpPr>
          <p:spPr>
            <a:xfrm>
              <a:off x="1422935" y="5556183"/>
              <a:ext cx="9346130" cy="0"/>
            </a:xfrm>
            <a:prstGeom prst="line">
              <a:avLst/>
            </a:prstGeom>
            <a:ln w="635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rgbClr val="EBEBEB"/>
            </a:lnRef>
            <a:fillRef idx="0">
              <a:srgbClr val="EBEBEB"/>
            </a:fillRef>
            <a:effectRef idx="0">
              <a:srgbClr val="EBEBEB"/>
            </a:effectRef>
            <a:fontRef idx="minor">
              <a:srgbClr val="3C3C41"/>
            </a:fontRef>
          </p:style>
        </p:cxnSp>
        <p:cxnSp>
          <p:nvCxnSpPr>
            <p:cNvPr id="14" name="直接连接符 13"/>
            <p:cNvCxnSpPr/>
            <p:nvPr>
              <p:custDataLst>
                <p:tags r:id="rId6"/>
              </p:custDataLst>
            </p:nvPr>
          </p:nvCxnSpPr>
          <p:spPr>
            <a:xfrm>
              <a:off x="1422935" y="1301817"/>
              <a:ext cx="9346130" cy="0"/>
            </a:xfrm>
            <a:prstGeom prst="line">
              <a:avLst/>
            </a:prstGeom>
            <a:ln w="635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rgbClr val="EBEBEB"/>
            </a:lnRef>
            <a:fillRef idx="0">
              <a:srgbClr val="EBEBEB"/>
            </a:fillRef>
            <a:effectRef idx="0">
              <a:srgbClr val="EBEBEB"/>
            </a:effectRef>
            <a:fontRef idx="minor">
              <a:srgbClr val="3C3C41"/>
            </a:fontRef>
          </p:style>
        </p:cxnSp>
      </p:grp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1595755" y="2715895"/>
            <a:ext cx="2750820" cy="1014730"/>
          </a:xfrm>
          <a:prstGeom prst="rect">
            <a:avLst/>
          </a:prstGeom>
          <a:noFill/>
        </p:spPr>
        <p:txBody>
          <a:bodyPr wrap="square" rtlCol="0" anchor="ctr" anchorCtr="0">
            <a:normAutofit fontScale="92500"/>
          </a:bodyPr>
          <a:lstStyle/>
          <a:p>
            <a:pPr algn="ctr"/>
            <a:r>
              <a:rPr lang="zh-CN" altLang="en-US" sz="4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基本检索</a:t>
            </a:r>
            <a:endParaRPr lang="zh-CN" altLang="en-US" sz="4800" b="1" spc="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8"/>
            </p:custDataLst>
          </p:nvPr>
        </p:nvSpPr>
        <p:spPr>
          <a:xfrm>
            <a:off x="1595755" y="3730625"/>
            <a:ext cx="2750820" cy="1063625"/>
          </a:xfrm>
          <a:prstGeom prst="rect">
            <a:avLst/>
          </a:prstGeom>
          <a:noFill/>
        </p:spPr>
        <p:txBody>
          <a:bodyPr wrap="square" rtlCol="0" anchor="t" anchorCtr="0">
            <a:normAutofit/>
          </a:bodyPr>
          <a:lstStyle/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rPr>
              <a:t>支持布尔逻辑检索、关键字检索、作者检索等基本字段检索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+mn-lt"/>
            </a:endParaRPr>
          </a:p>
          <a:p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9"/>
            </p:custDataLst>
          </p:nvPr>
        </p:nvSpPr>
        <p:spPr>
          <a:xfrm>
            <a:off x="4720590" y="2715895"/>
            <a:ext cx="2750820" cy="1014730"/>
          </a:xfrm>
          <a:prstGeom prst="rect">
            <a:avLst/>
          </a:prstGeom>
          <a:noFill/>
        </p:spPr>
        <p:txBody>
          <a:bodyPr wrap="square" rtlCol="0" anchor="ctr" anchorCtr="0">
            <a:normAutofit fontScale="92500"/>
          </a:bodyPr>
          <a:lstStyle/>
          <a:p>
            <a:pPr algn="ctr"/>
            <a:r>
              <a:rPr lang="zh-CN" altLang="en-US" sz="4800" b="1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高级</a:t>
            </a:r>
            <a:r>
              <a:rPr lang="zh-CN" altLang="en-US" sz="4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检索</a:t>
            </a:r>
            <a:endParaRPr lang="zh-CN" altLang="en-US" sz="4800" b="1" spc="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10"/>
            </p:custDataLst>
          </p:nvPr>
        </p:nvSpPr>
        <p:spPr>
          <a:xfrm>
            <a:off x="4720590" y="3730625"/>
            <a:ext cx="2750820" cy="1063625"/>
          </a:xfrm>
          <a:prstGeom prst="rect">
            <a:avLst/>
          </a:prstGeom>
          <a:noFill/>
        </p:spPr>
        <p:txBody>
          <a:bodyPr wrap="square" rtlCol="0" anchor="t" anchorCtr="0">
            <a:normAutofit/>
          </a:bodyPr>
          <a:lstStyle/>
          <a:p>
            <a:pPr algn="ctr"/>
            <a:r>
              <a:rPr lang="zh-CN" altLang="en-US" sz="1600" dirty="0"/>
              <a:t>不同字段、筛选条件检索，提高用户检索</a:t>
            </a:r>
            <a:r>
              <a:rPr lang="zh-CN" altLang="en-US" sz="1600" dirty="0" smtClean="0"/>
              <a:t>效率</a:t>
            </a:r>
            <a:endParaRPr lang="zh-CN" altLang="en-US" sz="1600" dirty="0"/>
          </a:p>
        </p:txBody>
      </p:sp>
      <p:sp>
        <p:nvSpPr>
          <p:cNvPr id="24" name="文本框 23"/>
          <p:cNvSpPr txBox="1"/>
          <p:nvPr>
            <p:custDataLst>
              <p:tags r:id="rId11"/>
            </p:custDataLst>
          </p:nvPr>
        </p:nvSpPr>
        <p:spPr>
          <a:xfrm>
            <a:off x="7845425" y="2715895"/>
            <a:ext cx="2750820" cy="1014730"/>
          </a:xfrm>
          <a:prstGeom prst="rect">
            <a:avLst/>
          </a:prstGeom>
          <a:noFill/>
        </p:spPr>
        <p:txBody>
          <a:bodyPr wrap="square" rtlCol="0" anchor="ctr" anchorCtr="0">
            <a:normAutofit fontScale="92500"/>
          </a:bodyPr>
          <a:lstStyle/>
          <a:p>
            <a:pPr algn="ctr"/>
            <a:r>
              <a:rPr lang="zh-CN" altLang="en-US" sz="4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专业检索</a:t>
            </a:r>
            <a:endParaRPr lang="zh-CN" altLang="en-US" sz="4800" b="1" spc="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12"/>
            </p:custDataLst>
          </p:nvPr>
        </p:nvSpPr>
        <p:spPr>
          <a:xfrm>
            <a:off x="7845425" y="3730625"/>
            <a:ext cx="2750820" cy="1063625"/>
          </a:xfrm>
          <a:prstGeom prst="rect">
            <a:avLst/>
          </a:prstGeom>
          <a:noFill/>
        </p:spPr>
        <p:txBody>
          <a:bodyPr wrap="square" rtlCol="0" anchor="t" anchorCtr="0">
            <a:normAutofit/>
          </a:bodyPr>
          <a:lstStyle/>
          <a:p>
            <a:pPr algn="ctr"/>
            <a:r>
              <a:rPr lang="zh-CN" altLang="en-US" sz="1600" dirty="0"/>
              <a:t>满足专业人员检索</a:t>
            </a:r>
            <a:r>
              <a:rPr lang="zh-CN" altLang="en-US" sz="1600" dirty="0" smtClean="0"/>
              <a:t>需求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26" name="直接连接符 25"/>
          <p:cNvCxnSpPr/>
          <p:nvPr>
            <p:custDataLst>
              <p:tags r:id="rId13"/>
            </p:custDataLst>
          </p:nvPr>
        </p:nvCxnSpPr>
        <p:spPr>
          <a:xfrm>
            <a:off x="4546600" y="2788920"/>
            <a:ext cx="0" cy="1473200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rgbClr val="EBEBEB"/>
          </a:lnRef>
          <a:fillRef idx="0">
            <a:srgbClr val="EBEBEB"/>
          </a:fillRef>
          <a:effectRef idx="0">
            <a:srgbClr val="EBEBEB"/>
          </a:effectRef>
          <a:fontRef idx="minor">
            <a:srgbClr val="3C3C41"/>
          </a:fontRef>
        </p:style>
      </p:cxnSp>
      <p:cxnSp>
        <p:nvCxnSpPr>
          <p:cNvPr id="27" name="直接连接符 26"/>
          <p:cNvCxnSpPr/>
          <p:nvPr>
            <p:custDataLst>
              <p:tags r:id="rId14"/>
            </p:custDataLst>
          </p:nvPr>
        </p:nvCxnSpPr>
        <p:spPr>
          <a:xfrm>
            <a:off x="7645400" y="2788920"/>
            <a:ext cx="0" cy="1473200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rgbClr val="EBEBEB"/>
          </a:lnRef>
          <a:fillRef idx="0">
            <a:srgbClr val="EBEBEB"/>
          </a:fillRef>
          <a:effectRef idx="0">
            <a:srgbClr val="EBEBEB"/>
          </a:effectRef>
          <a:fontRef idx="minor">
            <a:srgbClr val="3C3C41"/>
          </a:fontRef>
        </p:style>
      </p:cxnSp>
      <p:sp>
        <p:nvSpPr>
          <p:cNvPr id="15" name="矩形 14"/>
          <p:cNvSpPr/>
          <p:nvPr>
            <p:custDataLst>
              <p:tags r:id="rId15"/>
            </p:custDataLst>
          </p:nvPr>
        </p:nvSpPr>
        <p:spPr>
          <a:xfrm>
            <a:off x="11495088" y="0"/>
            <a:ext cx="428625" cy="857250"/>
          </a:xfrm>
          <a:prstGeom prst="rect">
            <a:avLst/>
          </a:prstGeom>
          <a:gradFill>
            <a:gsLst>
              <a:gs pos="100000">
                <a:schemeClr val="accent1">
                  <a:lumMod val="20000"/>
                  <a:lumOff val="80000"/>
                  <a:alpha val="54000"/>
                </a:schemeClr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  <p:custDataLst>
      <p:tags r:id="rId16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7308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elt"/>
  <p:tag name="KSO_WM_SLIDE_BK_DARK_LIGHT" val="2"/>
  <p:tag name="KSO_WM_UNIT_BK_DARK_LIGHT" val="2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3242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3242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3242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TEMPLATE_THUMBS_INDEX" val="1、4、7、8、9、10、13、15、18、22、24、25、26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UNIT_BK_DARK_LIGHT" val="1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SLIDE_BACKGROUND_TYPE" val="frame"/>
  <p:tag name="KSO_WM_SLIDE_BK_DARK_LIGHT" val="2"/>
  <p:tag name="KSO_WM_UNIT_BK_DARK_LIGHT" val="2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SLIDE_BK_DARK_LIGHT" val="2"/>
  <p:tag name="KSO_WM_UNIT_BK_DARK_LIGHT" val="2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ottomTop"/>
  <p:tag name="KSO_WM_SLIDE_BK_DARK_LIGHT" val="2"/>
  <p:tag name="KSO_WM_UNIT_BK_DARK_LIGHT" val="2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elt"/>
  <p:tag name="KSO_WM_SLIDE_BK_DARK_LIGHT" val="2"/>
  <p:tag name="KSO_WM_UNIT_BK_DARK_LIGHT" val="2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7308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3242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3242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06.xml><?xml version="1.0" encoding="utf-8"?>
<p:tagLst xmlns:p="http://schemas.openxmlformats.org/presentationml/2006/main">
  <p:tag name="KSO_WM_BEAUTIFY_FLAG" val="#wm#"/>
  <p:tag name="KSO_WM_TEMPLATE_CATEGORY" val="custom"/>
  <p:tag name="KSO_WM_TEMPLATE_INDEX" val="20203242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TEMPLATE_THUMBS_INDEX" val="1、4、7、8、9、10、13、15、18、22、24、25、26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3242_1*a*1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10"/>
  <p:tag name="KSO_WM_UNIT_TYPE" val="a"/>
  <p:tag name="KSO_WM_UNIT_INDEX" val="1"/>
  <p:tag name="KSO_WM_UNIT_PRESET_TEXT" val="医疗总结通用模版"/>
</p:tagLst>
</file>

<file path=ppt/tags/tag208.xml><?xml version="1.0" encoding="utf-8"?>
<p:tagLst xmlns:p="http://schemas.openxmlformats.org/presentationml/2006/main">
  <p:tag name="KSO_WM_BEAUTIFY_FLAG" val="#wm#"/>
  <p:tag name="KSO_WM_TEMPLATE_CATEGORY" val="custom"/>
  <p:tag name="KSO_WM_TEMPLATE_INDEX" val="20203242"/>
  <p:tag name="KSO_WM_SLIDE_ID" val="custom20203242_1"/>
  <p:tag name="KSO_WM_TEMPLATE_SUBCATEGORY" val="0"/>
  <p:tag name="KSO_WM_TEMPLATE_MASTER_TYPE" val="1"/>
  <p:tag name="KSO_WM_TEMPLATE_COLOR_TYPE" val="1"/>
  <p:tag name="KSO_WM_SLIDE_ITEM_CNT" val="0"/>
  <p:tag name="KSO_WM_SLIDE_INDEX" val="1"/>
  <p:tag name="KSO_WM_TEMPLATE_MASTER_THUMB_INDEX" val="12"/>
  <p:tag name="KSO_WM_TAG_VERSION" val="1.0"/>
  <p:tag name="KSO_WM_SLIDE_TYPE" val="title"/>
  <p:tag name="KSO_WM_SLIDE_SUBTYPE" val="pureTxt"/>
  <p:tag name="KSO_WM_SLIDE_LAYOUT" val="a_b"/>
  <p:tag name="KSO_WM_SLIDE_LAYOUT_CNT" val="1_1"/>
  <p:tag name="KSO_WM_TEMPLATE_THUMBS_INDEX" val="1、4、7、8、9、10、13、15、18、22、24、25、26"/>
</p:tagLst>
</file>

<file path=ppt/tags/tag209.xml><?xml version="1.0" encoding="utf-8"?>
<p:tagLst xmlns:p="http://schemas.openxmlformats.org/presentationml/2006/main">
  <p:tag name="KSO_WM_UNIT_PRESET_TEXT" val="点击此处添加正文，文字是您思想的提炼，为了演示发布的良好效果，请言简意赅的阐述您的观点。"/>
  <p:tag name="KSO_WM_UNIT_NOCLEAR" val="0"/>
  <p:tag name="KSO_WM_UNIT_VALUE" val="8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custom20203242_25*h_f*1_1"/>
  <p:tag name="KSO_WM_TEMPLATE_CATEGORY" val="custom"/>
  <p:tag name="KSO_WM_TEMPLATE_INDEX" val="20203242"/>
  <p:tag name="KSO_WM_UNIT_LAYERLEVEL" val="1_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ISCONTENTSTITLE" val="0"/>
  <p:tag name="KSO_WM_UNIT_PRESET_TEXT" val="添加标题"/>
  <p:tag name="KSO_WM_UNIT_NOCLEAR" val="0"/>
  <p:tag name="KSO_WM_UNIT_VALUE" val="33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custom20203242_25*h_a*1_1"/>
  <p:tag name="KSO_WM_TEMPLATE_CATEGORY" val="custom"/>
  <p:tag name="KSO_WM_TEMPLATE_INDEX" val="20203242"/>
  <p:tag name="KSO_WM_UNIT_LAYERLEVEL" val="1_1"/>
  <p:tag name="KSO_WM_TAG_VERSION" val="1.0"/>
  <p:tag name="KSO_WM_BEAUTIFY_FLAG" val="#wm#"/>
</p:tagLst>
</file>

<file path=ppt/tags/tag211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2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3242_25*a*1"/>
  <p:tag name="KSO_WM_TEMPLATE_CATEGORY" val="custom"/>
  <p:tag name="KSO_WM_TEMPLATE_INDEX" val="20203242"/>
  <p:tag name="KSO_WM_UNIT_LAYERLEVEL" val="1"/>
  <p:tag name="KSO_WM_TAG_VERSION" val="1.0"/>
  <p:tag name="KSO_WM_BEAUTIFY_FLAG" val="#wm#"/>
</p:tagLst>
</file>

<file path=ppt/tags/tag212.xml><?xml version="1.0" encoding="utf-8"?>
<p:tagLst xmlns:p="http://schemas.openxmlformats.org/presentationml/2006/main">
  <p:tag name="KSO_WM_UNIT_PRESET_TEXT" val="点击此处添加正文，文字是您思想的提炼，为了演示发布的良好效果，请言简意赅的阐述您的观点。"/>
  <p:tag name="KSO_WM_UNIT_NOCLEAR" val="0"/>
  <p:tag name="KSO_WM_UNIT_VALUE" val="8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custom20203242_25*h_f*2_1"/>
  <p:tag name="KSO_WM_TEMPLATE_CATEGORY" val="custom"/>
  <p:tag name="KSO_WM_TEMPLATE_INDEX" val="20203242"/>
  <p:tag name="KSO_WM_UNIT_LAYERLEVEL" val="1_1"/>
  <p:tag name="KSO_WM_TAG_VERSION" val="1.0"/>
  <p:tag name="KSO_WM_BEAUTIFY_FLAG" val="#wm#"/>
</p:tagLst>
</file>

<file path=ppt/tags/tag213.xml><?xml version="1.0" encoding="utf-8"?>
<p:tagLst xmlns:p="http://schemas.openxmlformats.org/presentationml/2006/main">
  <p:tag name="KSO_WM_UNIT_ISCONTENTSTITLE" val="0"/>
  <p:tag name="KSO_WM_UNIT_PRESET_TEXT" val="添加标题"/>
  <p:tag name="KSO_WM_UNIT_NOCLEAR" val="0"/>
  <p:tag name="KSO_WM_UNIT_VALUE" val="33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custom20203242_25*h_a*2_1"/>
  <p:tag name="KSO_WM_TEMPLATE_CATEGORY" val="custom"/>
  <p:tag name="KSO_WM_TEMPLATE_INDEX" val="20203242"/>
  <p:tag name="KSO_WM_UNIT_LAYERLEVEL" val="1_1"/>
  <p:tag name="KSO_WM_TAG_VERSION" val="1.0"/>
  <p:tag name="KSO_WM_BEAUTIFY_FLAG" val="#wm#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3242_25*i*1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215.xml><?xml version="1.0" encoding="utf-8"?>
<p:tagLst xmlns:p="http://schemas.openxmlformats.org/presentationml/2006/main">
  <p:tag name="KSO_WM_BEAUTIFY_FLAG" val="#wm#"/>
  <p:tag name="KSO_WM_TEMPLATE_CATEGORY" val="custom"/>
  <p:tag name="KSO_WM_TEMPLATE_INDEX" val="20203242"/>
  <p:tag name="KSO_WM_SLIDE_ID" val="custom20203242_25"/>
  <p:tag name="KSO_WM_TEMPLATE_SUBCATEGORY" val="0"/>
  <p:tag name="KSO_WM_SLIDE_TYPE" val="text"/>
  <p:tag name="KSO_WM_SLIDE_SUBTYPE" val="pureTxt"/>
  <p:tag name="KSO_WM_SLIDE_ITEM_CNT" val="0"/>
  <p:tag name="KSO_WM_SLIDE_INDEX" val="25"/>
  <p:tag name="KSO_WM_SLIDE_SIZE" val="822.639*240.541"/>
  <p:tag name="KSO_WM_SLIDE_POSITION" val="68.6805*223.186"/>
  <p:tag name="KSO_WM_TAG_VERSION" val="1.0"/>
  <p:tag name="KSO_WM_SLIDE_LAYOUT" val="a_h"/>
  <p:tag name="KSO_WM_SLIDE_LAYOUT_CNT" val="1_2"/>
  <p:tag name="KSO_WM_TEMPLATE_MASTER_TYPE" val="1"/>
  <p:tag name="KSO_WM_TEMPLATE_COLOR_TYPE" val="1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ustom20203242_8*i*1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UNIT_TEXT_FILL_FORE_SCHEMECOLOR_INDEX" val="2"/>
  <p:tag name="KSO_WM_UNIT_TEXT_FILL_TYPE" val="1"/>
  <p:tag name="KSO_WM_UNIT_USESOURCEFORMAT_APPLY" val="1"/>
  <p:tag name="KSO_WM_UNIT_FILL_FORE_SCHEMECOLOR_INDEX" val="5"/>
  <p:tag name="KSO_WM_UNIT_FILL_TYPE" val="1"/>
</p:tagLst>
</file>

<file path=ppt/tags/tag217.xml><?xml version="1.0" encoding="utf-8"?>
<p:tagLst xmlns:p="http://schemas.openxmlformats.org/presentationml/2006/main">
  <p:tag name="KSO_WM_TEMPLATE_CATEGORY" val="custom"/>
  <p:tag name="KSO_WM_TEMPLATE_INDEX" val="20203242"/>
  <p:tag name="KSO_WM_UNIT_TYPE" val="a"/>
  <p:tag name="KSO_WM_UNIT_INDEX" val="1"/>
  <p:tag name="KSO_WM_UNIT_ID" val="custom20203242_8*a*1"/>
  <p:tag name="KSO_WM_UNIT_LAYERLEVEL" val="1"/>
  <p:tag name="KSO_WM_UNIT_VALUE" val="15"/>
  <p:tag name="KSO_WM_UNIT_ISCONTENTSTITLE" val="0"/>
  <p:tag name="KSO_WM_UNIT_HIGHLIGHT" val="0"/>
  <p:tag name="KSO_WM_UNIT_COMPATIBLE" val="0"/>
  <p:tag name="KSO_WM_BEAUTIFY_FLAG" val="#wm#"/>
  <p:tag name="KSO_WM_TAG_VERSION" val="1.0"/>
  <p:tag name="KSO_WM_UNIT_PRESET_TEXT" val="单击&#10;此处添加标题"/>
  <p:tag name="KSO_WM_UNIT_NOCLEAR" val="0"/>
  <p:tag name="KSO_WM_UNIT_DIAGRAM_ISNUMVISUAL" val="0"/>
  <p:tag name="KSO_WM_UNIT_DIAGRAM_ISREFERUNIT" val="0"/>
  <p:tag name="KSO_WM_DIAGRAM_GROUP_CODE" val="ζ1-1"/>
  <p:tag name="KSO_WM_UNIT_TEXT_FILL_FORE_SCHEMECOLOR_INDEX" val="13"/>
  <p:tag name="KSO_WM_UNIT_TEXT_FILL_TYPE" val="1"/>
  <p:tag name="KSO_WM_UNIT_USESOURCEFORMAT_APPLY" val="1"/>
</p:tagLst>
</file>

<file path=ppt/tags/tag218.xml><?xml version="1.0" encoding="utf-8"?>
<p:tagLst xmlns:p="http://schemas.openxmlformats.org/presentationml/2006/main">
  <p:tag name="PA" val="v5.2.4"/>
  <p:tag name="RESOURCELIBID_ANIM" val="289"/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i"/>
  <p:tag name="KSO_WM_UNIT_INDEX" val="1_1"/>
  <p:tag name="KSO_WM_UNIT_ID" val="custom20203242_8*ζ_i*1_1"/>
  <p:tag name="KSO_WM_TEMPLATE_CATEGORY" val="custom"/>
  <p:tag name="KSO_WM_TEMPLATE_INDEX" val="20203242"/>
  <p:tag name="KSO_WM_UNIT_LAYERLEVEL" val="1_1"/>
  <p:tag name="KSO_WM_TAG_VERSION" val="1.0"/>
  <p:tag name="KSO_WM_BEAUTIFY_FLAG" val="#wm#"/>
  <p:tag name="KSO_WM_UNIT_SUBTYPE" val="f"/>
  <p:tag name="KSO_WM_UNIT_FILL_FORE_SCHEMECOLOR_INDEX" val="13"/>
  <p:tag name="KSO_WM_UNIT_FILL_TYPE" val="1"/>
  <p:tag name="KSO_WM_UNIT_TEXT_FILL_FORE_SCHEMECOLOR_INDEX" val="13"/>
  <p:tag name="KSO_WM_UNIT_TEXT_FILL_TYPE" val="1"/>
  <p:tag name="KSO_WM_UNIT_USESOURCEFORMAT_APPLY" val="1"/>
  <p:tag name="KSO_WM_UNIT_LINE_FORE_SCHEMECOLOR_INDEX" val="13"/>
  <p:tag name="KSO_WM_UNIT_LINE_FILL_TYPE" val="2"/>
</p:tagLst>
</file>

<file path=ppt/tags/tag219.xml><?xml version="1.0" encoding="utf-8"?>
<p:tagLst xmlns:p="http://schemas.openxmlformats.org/presentationml/2006/main">
  <p:tag name="PA" val="v5.2.4"/>
  <p:tag name="RESOURCELIBID_ANIM" val="289"/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i"/>
  <p:tag name="KSO_WM_UNIT_INDEX" val="1_2"/>
  <p:tag name="KSO_WM_UNIT_ID" val="custom20203242_8*ζ_i*1_2"/>
  <p:tag name="KSO_WM_TEMPLATE_CATEGORY" val="custom"/>
  <p:tag name="KSO_WM_TEMPLATE_INDEX" val="20203242"/>
  <p:tag name="KSO_WM_UNIT_LAYERLEVEL" val="1_1"/>
  <p:tag name="KSO_WM_TAG_VERSION" val="1.0"/>
  <p:tag name="KSO_WM_BEAUTIFY_FLAG" val="#wm#"/>
  <p:tag name="KSO_WM_UNIT_SUBTYPE" val="f"/>
  <p:tag name="KSO_WM_UNIT_FILL_FORE_SCHEMECOLOR_INDEX" val="13"/>
  <p:tag name="KSO_WM_UNIT_FILL_TYPE" val="1"/>
  <p:tag name="KSO_WM_UNIT_TEXT_FILL_FORE_SCHEMECOLOR_INDEX" val="13"/>
  <p:tag name="KSO_WM_UNIT_TEXT_FILL_TYPE" val="1"/>
  <p:tag name="KSO_WM_UNIT_USESOURCEFORMAT_APPLY" val="1"/>
  <p:tag name="KSO_WM_UNIT_LINE_FORE_SCHEMECOLOR_INDEX" val="13"/>
  <p:tag name="KSO_WM_UNIT_LINE_FILL_TYPE" val="2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LINKREPLACED" val="True"/>
  <p:tag name="KSO_WM_SLIDE_ID" val="custom20203242_8"/>
  <p:tag name="KSO_WM_TEMPLATE_SUBCATEGORY" val="10"/>
  <p:tag name="KSO_WM_SLIDE_TYPE" val="text"/>
  <p:tag name="KSO_WM_SLIDE_SUBTYPE" val="picTxt"/>
  <p:tag name="KSO_WM_SLIDE_ITEM_CNT" val="3"/>
  <p:tag name="KSO_WM_SLIDE_INDEX" val="8"/>
  <p:tag name="KSO_WM_SLIDE_SIZE" val="622.277*365.682"/>
  <p:tag name="KSO_WM_SLIDE_POSITION" val="33*87.1591"/>
  <p:tag name="KSO_WM_DIAGRAM_GROUP_CODE" val="ζ1-1"/>
  <p:tag name="KSO_WM_SLIDE_DIAGTYPE" val="ζ"/>
  <p:tag name="KSO_WM_TAG_VERSION" val="1.0"/>
  <p:tag name="KSO_WM_BEAUTIFY_FLAG" val="#wm#"/>
  <p:tag name="KSO_WM_TEMPLATE_CATEGORY" val="custom"/>
  <p:tag name="KSO_WM_TEMPLATE_INDEX" val="20203242"/>
  <p:tag name="KSO_WM_SLIDE_LAYOUT" val="a_b_f_ζ"/>
  <p:tag name="KSO_WM_SLIDE_LAYOUT_CNT" val="1_1_1_1"/>
  <p:tag name="KSO_WM_UNIT_FLASH_PICTURE_TYPE" val="0"/>
  <p:tag name="KSO_WM_TEMPLATE_MASTER_TYPE" val="1"/>
  <p:tag name="KSO_WM_TEMPLATE_COLOR_TYPE" val="1"/>
</p:tagLst>
</file>

<file path=ppt/tags/tag221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1"/>
  <p:tag name="KSO_WM_UNIT_HIGHLIGHT" val="0"/>
  <p:tag name="KSO_WM_UNIT_COMPATIBLE" val="0"/>
  <p:tag name="KSO_WM_UNIT_DIAGRAM_ISNUMVISUAL" val="0"/>
  <p:tag name="KSO_WM_UNIT_DIAGRAM_ISREFERUNIT" val="0"/>
  <p:tag name="KSO_WM_UNIT_ID" val="custom20203242_7*i*2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DIAGRAM_GROUP_CODE" val="l1-2"/>
  <p:tag name="KSO_WM_UNIT_TYPE" val="i"/>
  <p:tag name="KSO_WM_UNIT_INDEX" val="2"/>
  <p:tag name="KSO_WM_UNIT_FILL_FORE_SCHEMECOLOR_INDEX" val="5"/>
  <p:tag name="KSO_WM_UNIT_FILL_TYPE" val="1"/>
  <p:tag name="KSO_WM_UNIT_LINE_FORE_SCHEMECOLOR_INDEX" val="14"/>
  <p:tag name="KSO_WM_UNIT_LINE_FILL_TYPE" val="2"/>
  <p:tag name="KSO_WM_UNIT_SHADOW_SCHEMECOLOR_INDEX" val="13"/>
  <p:tag name="KSO_WM_UNIT_TEXT_FILL_FORE_SCHEMECOLOR_INDEX" val="14"/>
  <p:tag name="KSO_WM_UNIT_TEXT_FILL_TYPE" val="1"/>
  <p:tag name="KSO_WM_UNIT_USESOURCEFORMAT_APPLY" val="1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3"/>
  <p:tag name="KSO_WM_UNIT_ID" val="custom20203242_7*i*3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UNIT_USESOURCEFORMAT_APPLY" val="1"/>
</p:tagLst>
</file>

<file path=ppt/tags/tag223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  <p:tag name="KSO_WM_UNIT_HIGHLIGHT" val="0"/>
  <p:tag name="KSO_WM_UNIT_COMPATIBLE" val="0"/>
  <p:tag name="KSO_WM_UNIT_DIAGRAM_ISNUMVISUAL" val="0"/>
  <p:tag name="KSO_WM_UNIT_DIAGRAM_ISREFERUNIT" val="0"/>
  <p:tag name="KSO_WM_UNIT_ID" val="custom20203242_7*b*1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13"/>
  <p:tag name="KSO_WM_UNIT_TYPE" val="b"/>
  <p:tag name="KSO_WM_UNIT_INDEX" val="1"/>
  <p:tag name="KSO_WM_UNIT_PRESET_TEXT" val="单击此处添加文本具体内容"/>
  <p:tag name="KSO_WM_DIAGRAM_GROUP_CODE" val="l1-2"/>
  <p:tag name="KSO_WM_UNIT_TEXT_FILL_FORE_SCHEMECOLOR_INDEX" val="13"/>
  <p:tag name="KSO_WM_UNIT_TEXT_FILL_TYPE" val="1"/>
  <p:tag name="KSO_WM_UNIT_USESOURCEFORMAT_APPLY" val="1"/>
</p:tagLst>
</file>

<file path=ppt/tags/tag224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  <p:tag name="KSO_WM_UNIT_HIGHLIGHT" val="0"/>
  <p:tag name="KSO_WM_UNIT_COMPATIBLE" val="0"/>
  <p:tag name="KSO_WM_UNIT_DIAGRAM_ISNUMVISUAL" val="0"/>
  <p:tag name="KSO_WM_UNIT_DIAGRAM_ISREFERUNIT" val="0"/>
  <p:tag name="KSO_WM_UNIT_ID" val="custom20203242_7*a*1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6"/>
  <p:tag name="KSO_WM_UNIT_TYPE" val="a"/>
  <p:tag name="KSO_WM_UNIT_INDEX" val="1"/>
  <p:tag name="KSO_WM_UNIT_PRESET_TEXT" val="单击此处添加标题"/>
  <p:tag name="KSO_WM_DIAGRAM_GROUP_CODE" val="l1-2"/>
  <p:tag name="KSO_WM_UNIT_TEXT_FILL_FORE_SCHEMECOLOR_INDEX" val="5"/>
  <p:tag name="KSO_WM_UNIT_TEXT_FILL_TYPE" val="1"/>
  <p:tag name="KSO_WM_UNIT_USESOURCEFORMAT_APPLY" val="1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3242_25*i*1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3242_6*i*1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227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custom20203242_6*e*1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UNIT_NOCLEAR" val="0"/>
  <p:tag name="KSO_WM_UNIT_VALUE" val="1"/>
  <p:tag name="KSO_WM_UNIT_TYPE" val="e"/>
  <p:tag name="KSO_WM_UNIT_INDEX" val="1"/>
  <p:tag name="KSO_WM_UNIT_PRESET_TEXT" val="01"/>
</p:tagLst>
</file>

<file path=ppt/tags/tag228.xml><?xml version="1.0" encoding="utf-8"?>
<p:tagLst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3242_6*a*1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UNIT_PRESET_TEXT" val="单击添加标题"/>
</p:tagLst>
</file>

<file path=ppt/tags/tag229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3242_6*b*1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UNIT_PRESET_TEXT" val="添加相关标题文字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2"/>
  <p:tag name="KSO_WM_UNIT_ID" val="custom20203242_6*b*2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UNIT_PRESET_TEXT" val="添加相关标题文字"/>
</p:tagLst>
</file>

<file path=ppt/tags/tag231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3"/>
  <p:tag name="KSO_WM_UNIT_ID" val="custom20203242_6*b*3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UNIT_PRESET_TEXT" val="添加相关标题文字"/>
</p:tagLst>
</file>

<file path=ppt/tags/tag232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4"/>
  <p:tag name="KSO_WM_UNIT_ID" val="custom20203242_6*b*4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UNIT_PRESET_TEXT" val="添加相关标题文字"/>
</p:tagLst>
</file>

<file path=ppt/tags/tag2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3242_6*i*2"/>
  <p:tag name="KSO_WM_UNIT_LAYERLEVEL" val="1"/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203242"/>
</p:tagLst>
</file>

<file path=ppt/tags/tag234.xml><?xml version="1.0" encoding="utf-8"?>
<p:tagLst xmlns:p="http://schemas.openxmlformats.org/presentationml/2006/main">
  <p:tag name="KSO_WM_BEAUTIFY_FLAG" val="#wm#"/>
  <p:tag name="KSO_WM_TEMPLATE_CATEGORY" val="custom"/>
  <p:tag name="KSO_WM_TEMPLATE_INDEX" val="20203242"/>
  <p:tag name="KSO_WM_SLIDE_ID" val="custom20203242_6"/>
  <p:tag name="KSO_WM_TEMPLATE_SUBCATEGORY" val="0"/>
  <p:tag name="KSO_WM_TEMPLATE_MASTER_TYPE" val="1"/>
  <p:tag name="KSO_WM_TEMPLATE_COLOR_TYPE" val="1"/>
  <p:tag name="KSO_WM_SLIDE_ITEM_CNT" val="0"/>
  <p:tag name="KSO_WM_SLIDE_INDEX" val="6"/>
  <p:tag name="KSO_WM_TAG_VERSION" val="1.0"/>
  <p:tag name="KSO_WM_SLIDE_TYPE" val="sectionTitle"/>
  <p:tag name="KSO_WM_SLIDE_SUBTYPE" val="pureTxt"/>
  <p:tag name="KSO_WM_SLIDE_LAYOUT" val="a_b_e"/>
  <p:tag name="KSO_WM_SLIDE_LAYOUT_CNT" val="1_4_1"/>
</p:tagLst>
</file>

<file path=ppt/tags/tag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3242_7*i*1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DIAGRAM_GROUP_CODE" val="l1-2"/>
  <p:tag name="KSO_WM_UNIT_TYPE" val="i"/>
  <p:tag name="KSO_WM_UNIT_INDEX" val="1"/>
  <p:tag name="KSO_WM_UNIT_LINE_FORE_SCHEMECOLOR_INDEX" val="13"/>
  <p:tag name="KSO_WM_UNIT_LINE_FILL_TYPE" val="2"/>
  <p:tag name="KSO_WM_UNIT_USESOURCEFORMAT_APPLY" val="1"/>
</p:tagLst>
</file>

<file path=ppt/tags/tag2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3242_7*l_h_i*1_1_1"/>
  <p:tag name="KSO_WM_TEMPLATE_CATEGORY" val="custom"/>
  <p:tag name="KSO_WM_TEMPLATE_INDEX" val="20203242"/>
  <p:tag name="KSO_WM_UNIT_LAYERLEVEL" val="1_1_1"/>
  <p:tag name="KSO_WM_TAG_VERSION" val="1.0"/>
  <p:tag name="KSO_WM_BEAUTIFY_FLAG" val="#wm#"/>
  <p:tag name="KSO_WM_DIAGRAM_GROUP_CODE" val="l1-2"/>
  <p:tag name="KSO_WM_UNIT_TYPE" val="l_h_i"/>
  <p:tag name="KSO_WM_UNIT_INDEX" val="1_1_1"/>
  <p:tag name="KSO_WM_UNIT_LINE_FORE_SCHEMECOLOR_INDEX" val="13"/>
  <p:tag name="KSO_WM_UNIT_LINE_FILL_TYPE" val="2"/>
  <p:tag name="KSO_WM_UNIT_USESOURCEFORMAT_APPLY" val="1"/>
</p:tagLst>
</file>

<file path=ppt/tags/tag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3242_7*l_h_f*1_1_1"/>
  <p:tag name="KSO_WM_TEMPLATE_CATEGORY" val="custom"/>
  <p:tag name="KSO_WM_TEMPLATE_INDEX" val="20203242"/>
  <p:tag name="KSO_WM_UNIT_LAYERLEVEL" val="1_1_1"/>
  <p:tag name="KSO_WM_TAG_VERSION" val="1.0"/>
  <p:tag name="KSO_WM_BEAUTIFY_FLAG" val="#wm#"/>
  <p:tag name="KSO_WM_UNIT_NOCLEAR" val="0"/>
  <p:tag name="KSO_WM_DIAGRAM_GROUP_CODE" val="l1-2"/>
  <p:tag name="KSO_WM_UNIT_TYPE" val="l_h_f"/>
  <p:tag name="KSO_WM_UNIT_INDEX" val="1_1_1"/>
  <p:tag name="KSO_WM_UNIT_PRESET_TEXT" val="您的正文已经经简明扼要，字字珠玑，但信息却千丝万缕、错综复杂，需要用更多的文字来表述；但请您尽可能提炼思想的精髓。"/>
  <p:tag name="KSO_WM_UNIT_VALUE" val="84"/>
  <p:tag name="KSO_WM_UNIT_TEXT_FILL_FORE_SCHEMECOLOR_INDEX" val="13"/>
  <p:tag name="KSO_WM_UNIT_TEXT_FILL_TYPE" val="1"/>
  <p:tag name="KSO_WM_UNIT_USESOURCEFORMAT_APPLY" val="1"/>
</p:tagLst>
</file>

<file path=ppt/tags/tag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3242_7*l_h_i*1_1_2"/>
  <p:tag name="KSO_WM_TEMPLATE_CATEGORY" val="custom"/>
  <p:tag name="KSO_WM_TEMPLATE_INDEX" val="20203242"/>
  <p:tag name="KSO_WM_UNIT_LAYERLEVEL" val="1_1_1"/>
  <p:tag name="KSO_WM_TAG_VERSION" val="1.0"/>
  <p:tag name="KSO_WM_BEAUTIFY_FLAG" val="#wm#"/>
  <p:tag name="KSO_WM_DIAGRAM_GROUP_CODE" val="l1-2"/>
  <p:tag name="KSO_WM_UNIT_TYPE" val="l_h_i"/>
  <p:tag name="KSO_WM_UNIT_INDEX" val="1_1_2"/>
  <p:tag name="KSO_WM_UNIT_FILL_FORE_SCHEMECOLOR_INDEX" val="5"/>
  <p:tag name="KSO_WM_UNIT_FILL_TYPE" val="1"/>
  <p:tag name="KSO_WM_UNIT_USESOURCEFORMAT_APPLY" val="1"/>
</p:tagLst>
</file>

<file path=ppt/tags/tag2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3242_7*l_h_i*1_2_1"/>
  <p:tag name="KSO_WM_TEMPLATE_CATEGORY" val="custom"/>
  <p:tag name="KSO_WM_TEMPLATE_INDEX" val="20203242"/>
  <p:tag name="KSO_WM_UNIT_LAYERLEVEL" val="1_1_1"/>
  <p:tag name="KSO_WM_TAG_VERSION" val="1.0"/>
  <p:tag name="KSO_WM_BEAUTIFY_FLAG" val="#wm#"/>
  <p:tag name="KSO_WM_DIAGRAM_GROUP_CODE" val="l1-2"/>
  <p:tag name="KSO_WM_UNIT_TYPE" val="l_h_i"/>
  <p:tag name="KSO_WM_UNIT_INDEX" val="1_2_1"/>
  <p:tag name="KSO_WM_UNIT_LINE_FORE_SCHEMECOLOR_INDEX" val="13"/>
  <p:tag name="KSO_WM_UNIT_LINE_FILL_TYPE" val="2"/>
  <p:tag name="KSO_WM_UNIT_USESOURCEFORMAT_APPLY" val="1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3242_7*l_h_f*1_2_1"/>
  <p:tag name="KSO_WM_TEMPLATE_CATEGORY" val="custom"/>
  <p:tag name="KSO_WM_TEMPLATE_INDEX" val="20203242"/>
  <p:tag name="KSO_WM_UNIT_LAYERLEVEL" val="1_1_1"/>
  <p:tag name="KSO_WM_TAG_VERSION" val="1.0"/>
  <p:tag name="KSO_WM_BEAUTIFY_FLAG" val="#wm#"/>
  <p:tag name="KSO_WM_UNIT_NOCLEAR" val="0"/>
  <p:tag name="KSO_WM_DIAGRAM_GROUP_CODE" val="l1-2"/>
  <p:tag name="KSO_WM_UNIT_TYPE" val="l_h_f"/>
  <p:tag name="KSO_WM_UNIT_INDEX" val="1_2_1"/>
  <p:tag name="KSO_WM_UNIT_PRESET_TEXT" val="您的正文已经经简明扼要，字字珠玑，但信息却千丝万缕、错综复杂，需要用更多的文字来表述；但请您尽可能提炼思想的精髓。"/>
  <p:tag name="KSO_WM_UNIT_VALUE" val="42"/>
  <p:tag name="KSO_WM_UNIT_TEXT_FILL_FORE_SCHEMECOLOR_INDEX" val="13"/>
  <p:tag name="KSO_WM_UNIT_TEXT_FILL_TYPE" val="1"/>
  <p:tag name="KSO_WM_UNIT_USESOURCEFORMAT_APPLY" val="1"/>
</p:tagLst>
</file>

<file path=ppt/tags/tag2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3242_7*l_h_i*1_2_2"/>
  <p:tag name="KSO_WM_TEMPLATE_CATEGORY" val="custom"/>
  <p:tag name="KSO_WM_TEMPLATE_INDEX" val="20203242"/>
  <p:tag name="KSO_WM_UNIT_LAYERLEVEL" val="1_1_1"/>
  <p:tag name="KSO_WM_TAG_VERSION" val="1.0"/>
  <p:tag name="KSO_WM_BEAUTIFY_FLAG" val="#wm#"/>
  <p:tag name="KSO_WM_DIAGRAM_GROUP_CODE" val="l1-2"/>
  <p:tag name="KSO_WM_UNIT_TYPE" val="l_h_i"/>
  <p:tag name="KSO_WM_UNIT_INDEX" val="1_2_2"/>
  <p:tag name="KSO_WM_UNIT_FILL_FORE_SCHEMECOLOR_INDEX" val="5"/>
  <p:tag name="KSO_WM_UNIT_FILL_TYPE" val="1"/>
  <p:tag name="KSO_WM_UNIT_USESOURCEFORMAT_APPLY" val="1"/>
</p:tagLst>
</file>

<file path=ppt/tags/tag242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1"/>
  <p:tag name="KSO_WM_UNIT_HIGHLIGHT" val="0"/>
  <p:tag name="KSO_WM_UNIT_COMPATIBLE" val="0"/>
  <p:tag name="KSO_WM_UNIT_DIAGRAM_ISNUMVISUAL" val="0"/>
  <p:tag name="KSO_WM_UNIT_DIAGRAM_ISREFERUNIT" val="0"/>
  <p:tag name="KSO_WM_UNIT_ID" val="custom20203242_7*i*2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DIAGRAM_GROUP_CODE" val="l1-2"/>
  <p:tag name="KSO_WM_UNIT_TYPE" val="i"/>
  <p:tag name="KSO_WM_UNIT_INDEX" val="2"/>
  <p:tag name="KSO_WM_UNIT_FILL_FORE_SCHEMECOLOR_INDEX" val="5"/>
  <p:tag name="KSO_WM_UNIT_FILL_TYPE" val="1"/>
  <p:tag name="KSO_WM_UNIT_LINE_FORE_SCHEMECOLOR_INDEX" val="14"/>
  <p:tag name="KSO_WM_UNIT_LINE_FILL_TYPE" val="2"/>
  <p:tag name="KSO_WM_UNIT_SHADOW_SCHEMECOLOR_INDEX" val="13"/>
  <p:tag name="KSO_WM_UNIT_TEXT_FILL_FORE_SCHEMECOLOR_INDEX" val="14"/>
  <p:tag name="KSO_WM_UNIT_TEXT_FILL_TYPE" val="1"/>
  <p:tag name="KSO_WM_UNIT_USESOURCEFORMAT_APPLY" val="1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3"/>
  <p:tag name="KSO_WM_UNIT_ID" val="custom20203242_7*i*3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UNIT_USESOURCEFORMAT_APPLY" val="1"/>
</p:tagLst>
</file>

<file path=ppt/tags/tag244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  <p:tag name="KSO_WM_UNIT_HIGHLIGHT" val="0"/>
  <p:tag name="KSO_WM_UNIT_COMPATIBLE" val="0"/>
  <p:tag name="KSO_WM_UNIT_DIAGRAM_ISNUMVISUAL" val="0"/>
  <p:tag name="KSO_WM_UNIT_DIAGRAM_ISREFERUNIT" val="0"/>
  <p:tag name="KSO_WM_UNIT_ID" val="custom20203242_7*a*1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6"/>
  <p:tag name="KSO_WM_UNIT_TYPE" val="a"/>
  <p:tag name="KSO_WM_UNIT_INDEX" val="1"/>
  <p:tag name="KSO_WM_UNIT_PRESET_TEXT" val="单击此处添加标题"/>
  <p:tag name="KSO_WM_DIAGRAM_GROUP_CODE" val="l1-2"/>
  <p:tag name="KSO_WM_UNIT_TEXT_FILL_FORE_SCHEMECOLOR_INDEX" val="5"/>
  <p:tag name="KSO_WM_UNIT_TEXT_FILL_TYPE" val="1"/>
  <p:tag name="KSO_WM_UNIT_USESOURCEFORMAT_APPLY" val="1"/>
</p:tagLst>
</file>

<file path=ppt/tags/tag2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3242_7*l_h_i*1_1_1"/>
  <p:tag name="KSO_WM_TEMPLATE_CATEGORY" val="custom"/>
  <p:tag name="KSO_WM_TEMPLATE_INDEX" val="20203242"/>
  <p:tag name="KSO_WM_UNIT_LAYERLEVEL" val="1_1_1"/>
  <p:tag name="KSO_WM_TAG_VERSION" val="1.0"/>
  <p:tag name="KSO_WM_BEAUTIFY_FLAG" val="#wm#"/>
  <p:tag name="KSO_WM_DIAGRAM_GROUP_CODE" val="l1-2"/>
  <p:tag name="KSO_WM_UNIT_TYPE" val="l_h_i"/>
  <p:tag name="KSO_WM_UNIT_INDEX" val="1_1_1"/>
  <p:tag name="KSO_WM_UNIT_LINE_FORE_SCHEMECOLOR_INDEX" val="13"/>
  <p:tag name="KSO_WM_UNIT_LINE_FILL_TYPE" val="2"/>
  <p:tag name="KSO_WM_UNIT_USESOURCEFORMAT_APPLY" val="1"/>
</p:tagLst>
</file>

<file path=ppt/tags/tag2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3242_7*l_h_f*1_1_1"/>
  <p:tag name="KSO_WM_TEMPLATE_CATEGORY" val="custom"/>
  <p:tag name="KSO_WM_TEMPLATE_INDEX" val="20203242"/>
  <p:tag name="KSO_WM_UNIT_LAYERLEVEL" val="1_1_1"/>
  <p:tag name="KSO_WM_TAG_VERSION" val="1.0"/>
  <p:tag name="KSO_WM_BEAUTIFY_FLAG" val="#wm#"/>
  <p:tag name="KSO_WM_UNIT_NOCLEAR" val="0"/>
  <p:tag name="KSO_WM_DIAGRAM_GROUP_CODE" val="l1-2"/>
  <p:tag name="KSO_WM_UNIT_TYPE" val="l_h_f"/>
  <p:tag name="KSO_WM_UNIT_INDEX" val="1_1_1"/>
  <p:tag name="KSO_WM_UNIT_PRESET_TEXT" val="您的正文已经经简明扼要，字字珠玑，但信息却千丝万缕、错综复杂，需要用更多的文字来表述；但请您尽可能提炼思想的精髓。"/>
  <p:tag name="KSO_WM_UNIT_VALUE" val="84"/>
  <p:tag name="KSO_WM_UNIT_TEXT_FILL_FORE_SCHEMECOLOR_INDEX" val="13"/>
  <p:tag name="KSO_WM_UNIT_TEXT_FILL_TYPE" val="1"/>
  <p:tag name="KSO_WM_UNIT_USESOURCEFORMAT_APPLY" val="1"/>
</p:tagLst>
</file>

<file path=ppt/tags/tag2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3242_7*l_h_i*1_1_2"/>
  <p:tag name="KSO_WM_TEMPLATE_CATEGORY" val="custom"/>
  <p:tag name="KSO_WM_TEMPLATE_INDEX" val="20203242"/>
  <p:tag name="KSO_WM_UNIT_LAYERLEVEL" val="1_1_1"/>
  <p:tag name="KSO_WM_TAG_VERSION" val="1.0"/>
  <p:tag name="KSO_WM_BEAUTIFY_FLAG" val="#wm#"/>
  <p:tag name="KSO_WM_DIAGRAM_GROUP_CODE" val="l1-2"/>
  <p:tag name="KSO_WM_UNIT_TYPE" val="l_h_i"/>
  <p:tag name="KSO_WM_UNIT_INDEX" val="1_1_2"/>
  <p:tag name="KSO_WM_UNIT_FILL_FORE_SCHEMECOLOR_INDEX" val="5"/>
  <p:tag name="KSO_WM_UNIT_FILL_TYPE" val="1"/>
  <p:tag name="KSO_WM_UNIT_USESOURCEFORMAT_APPLY" val="1"/>
</p:tagLst>
</file>

<file path=ppt/tags/tag248.xml><?xml version="1.0" encoding="utf-8"?>
<p:tagLst xmlns:p="http://schemas.openxmlformats.org/presentationml/2006/main">
  <p:tag name="KSO_WM_SLIDE_ID" val="custom20203242_7"/>
  <p:tag name="KSO_WM_TEMPLATE_SUBCATEGORY" val="0"/>
  <p:tag name="KSO_WM_TEMPLATE_MASTER_TYPE" val="1"/>
  <p:tag name="KSO_WM_TEMPLATE_COLOR_TYPE" val="1"/>
  <p:tag name="KSO_WM_SLIDE_ITEM_CNT" val="2"/>
  <p:tag name="KSO_WM_SLIDE_INDEX" val="7"/>
  <p:tag name="KSO_WM_TAG_VERSION" val="1.0"/>
  <p:tag name="KSO_WM_BEAUTIFY_FLAG" val="#wm#"/>
  <p:tag name="KSO_WM_TEMPLATE_CATEGORY" val="custom"/>
  <p:tag name="KSO_WM_TEMPLATE_INDEX" val="20203242"/>
  <p:tag name="KSO_WM_SLIDE_TYPE" val="text"/>
  <p:tag name="KSO_WM_SLIDE_SUBTYPE" val="diag"/>
  <p:tag name="KSO_WM_SLIDE_SIZE" val="361.5*277.15"/>
  <p:tag name="KSO_WM_SLIDE_POSITION" val="540.875*154.35"/>
  <p:tag name="KSO_WM_DIAGRAM_GROUP_CODE" val="l1-2"/>
  <p:tag name="KSO_WM_SLIDE_DIAGTYPE" val="l"/>
  <p:tag name="KSO_WM_SLIDE_LAYOUT" val="a_b_d_l"/>
  <p:tag name="KSO_WM_SLIDE_LAYOUT_CNT" val="1_1_1_1"/>
</p:tagLst>
</file>

<file path=ppt/tags/tag2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03242_22*i*8"/>
  <p:tag name="KSO_WM_TEMPLATE_CATEGORY" val="custom"/>
  <p:tag name="KSO_WM_TEMPLATE_INDEX" val="20203242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03242_22*i*7"/>
  <p:tag name="KSO_WM_TEMPLATE_CATEGORY" val="custom"/>
  <p:tag name="KSO_WM_TEMPLATE_INDEX" val="20203242"/>
  <p:tag name="KSO_WM_UNIT_LAYERLEVEL" val="1"/>
  <p:tag name="KSO_WM_TAG_VERSION" val="1.0"/>
  <p:tag name="KSO_WM_BEAUTIFY_FLAG" val="#wm#"/>
</p:tagLst>
</file>

<file path=ppt/tags/tag2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03242_22*i*6"/>
  <p:tag name="KSO_WM_TEMPLATE_CATEGORY" val="custom"/>
  <p:tag name="KSO_WM_TEMPLATE_INDEX" val="20203242"/>
  <p:tag name="KSO_WM_UNIT_LAYERLEVEL" val="1"/>
  <p:tag name="KSO_WM_TAG_VERSION" val="1.0"/>
  <p:tag name="KSO_WM_BEAUTIFY_FLAG" val="#wm#"/>
</p:tagLst>
</file>

<file path=ppt/tags/tag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03242_22*i*5"/>
  <p:tag name="KSO_WM_TEMPLATE_CATEGORY" val="custom"/>
  <p:tag name="KSO_WM_TEMPLATE_INDEX" val="20203242"/>
  <p:tag name="KSO_WM_UNIT_LAYERLEVEL" val="1"/>
  <p:tag name="KSO_WM_TAG_VERSION" val="1.0"/>
  <p:tag name="KSO_WM_BEAUTIFY_FLAG" val="#wm#"/>
</p:tagLst>
</file>

<file path=ppt/tags/tag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03242_22*i*4"/>
  <p:tag name="KSO_WM_TEMPLATE_CATEGORY" val="custom"/>
  <p:tag name="KSO_WM_TEMPLATE_INDEX" val="20203242"/>
  <p:tag name="KSO_WM_UNIT_LAYERLEVEL" val="1"/>
  <p:tag name="KSO_WM_TAG_VERSION" val="1.0"/>
  <p:tag name="KSO_WM_BEAUTIFY_FLAG" val="#wm#"/>
</p:tagLst>
</file>

<file path=ppt/tags/tag254.xml><?xml version="1.0" encoding="utf-8"?>
<p:tagLst xmlns:p="http://schemas.openxmlformats.org/presentationml/2006/main">
  <p:tag name="KSO_WM_UNIT_ISCONTENTSTITLE" val="0"/>
  <p:tag name="KSO_WM_UNIT_PRESET_TEXT" val="输入标题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custom20203242_22*h_a*1_1"/>
  <p:tag name="KSO_WM_TEMPLATE_CATEGORY" val="custom"/>
  <p:tag name="KSO_WM_TEMPLATE_INDEX" val="20203242"/>
  <p:tag name="KSO_WM_UNIT_LAYERLEVEL" val="1_1"/>
  <p:tag name="KSO_WM_TAG_VERSION" val="1.0"/>
  <p:tag name="KSO_WM_BEAUTIFY_FLAG" val="#wm#"/>
</p:tagLst>
</file>

<file path=ppt/tags/tag255.xml><?xml version="1.0" encoding="utf-8"?>
<p:tagLst xmlns:p="http://schemas.openxmlformats.org/presentationml/2006/main">
  <p:tag name="KSO_WM_UNIT_PRESET_TEXT" val="点击输入正文"/>
  <p:tag name="KSO_WM_UNIT_NOCLEAR" val="0"/>
  <p:tag name="KSO_WM_UNIT_VALUE" val="33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custom20203242_22*h_f*1_1"/>
  <p:tag name="KSO_WM_TEMPLATE_CATEGORY" val="custom"/>
  <p:tag name="KSO_WM_TEMPLATE_INDEX" val="20203242"/>
  <p:tag name="KSO_WM_UNIT_LAYERLEVEL" val="1_1"/>
  <p:tag name="KSO_WM_TAG_VERSION" val="1.0"/>
  <p:tag name="KSO_WM_BEAUTIFY_FLAG" val="#wm#"/>
</p:tagLst>
</file>

<file path=ppt/tags/tag256.xml><?xml version="1.0" encoding="utf-8"?>
<p:tagLst xmlns:p="http://schemas.openxmlformats.org/presentationml/2006/main">
  <p:tag name="KSO_WM_UNIT_ISCONTENTSTITLE" val="0"/>
  <p:tag name="KSO_WM_UNIT_PRESET_TEXT" val="输入标题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custom20203242_22*h_a*2_1"/>
  <p:tag name="KSO_WM_TEMPLATE_CATEGORY" val="custom"/>
  <p:tag name="KSO_WM_TEMPLATE_INDEX" val="20203242"/>
  <p:tag name="KSO_WM_UNIT_LAYERLEVEL" val="1_1"/>
  <p:tag name="KSO_WM_TAG_VERSION" val="1.0"/>
  <p:tag name="KSO_WM_BEAUTIFY_FLAG" val="#wm#"/>
</p:tagLst>
</file>

<file path=ppt/tags/tag257.xml><?xml version="1.0" encoding="utf-8"?>
<p:tagLst xmlns:p="http://schemas.openxmlformats.org/presentationml/2006/main">
  <p:tag name="KSO_WM_UNIT_PRESET_TEXT" val="点击输入正文"/>
  <p:tag name="KSO_WM_UNIT_NOCLEAR" val="0"/>
  <p:tag name="KSO_WM_UNIT_VALUE" val="33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custom20203242_22*h_f*2_1"/>
  <p:tag name="KSO_WM_TEMPLATE_CATEGORY" val="custom"/>
  <p:tag name="KSO_WM_TEMPLATE_INDEX" val="20203242"/>
  <p:tag name="KSO_WM_UNIT_LAYERLEVEL" val="1_1"/>
  <p:tag name="KSO_WM_TAG_VERSION" val="1.0"/>
  <p:tag name="KSO_WM_BEAUTIFY_FLAG" val="#wm#"/>
</p:tagLst>
</file>

<file path=ppt/tags/tag258.xml><?xml version="1.0" encoding="utf-8"?>
<p:tagLst xmlns:p="http://schemas.openxmlformats.org/presentationml/2006/main">
  <p:tag name="KSO_WM_UNIT_ISCONTENTSTITLE" val="0"/>
  <p:tag name="KSO_WM_UNIT_PRESET_TEXT" val="输入标题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3_1"/>
  <p:tag name="KSO_WM_UNIT_ID" val="custom20203242_22*h_a*3_1"/>
  <p:tag name="KSO_WM_TEMPLATE_CATEGORY" val="custom"/>
  <p:tag name="KSO_WM_TEMPLATE_INDEX" val="20203242"/>
  <p:tag name="KSO_WM_UNIT_LAYERLEVEL" val="1_1"/>
  <p:tag name="KSO_WM_TAG_VERSION" val="1.0"/>
  <p:tag name="KSO_WM_BEAUTIFY_FLAG" val="#wm#"/>
</p:tagLst>
</file>

<file path=ppt/tags/tag259.xml><?xml version="1.0" encoding="utf-8"?>
<p:tagLst xmlns:p="http://schemas.openxmlformats.org/presentationml/2006/main">
  <p:tag name="KSO_WM_UNIT_PRESET_TEXT" val="点击输入正文"/>
  <p:tag name="KSO_WM_UNIT_NOCLEAR" val="0"/>
  <p:tag name="KSO_WM_UNIT_VALUE" val="33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3_1"/>
  <p:tag name="KSO_WM_UNIT_ID" val="custom20203242_22*h_f*3_1"/>
  <p:tag name="KSO_WM_TEMPLATE_CATEGORY" val="custom"/>
  <p:tag name="KSO_WM_TEMPLATE_INDEX" val="20203242"/>
  <p:tag name="KSO_WM_UNIT_LAYERLEVEL" val="1_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03242_22*i*10"/>
  <p:tag name="KSO_WM_TEMPLATE_CATEGORY" val="custom"/>
  <p:tag name="KSO_WM_TEMPLATE_INDEX" val="20203242"/>
  <p:tag name="KSO_WM_UNIT_LAYERLEVEL" val="1"/>
  <p:tag name="KSO_WM_TAG_VERSION" val="1.0"/>
  <p:tag name="KSO_WM_BEAUTIFY_FLAG" val="#wm#"/>
</p:tagLst>
</file>

<file path=ppt/tags/tag2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03242_22*i*9"/>
  <p:tag name="KSO_WM_TEMPLATE_CATEGORY" val="custom"/>
  <p:tag name="KSO_WM_TEMPLATE_INDEX" val="20203242"/>
  <p:tag name="KSO_WM_UNIT_LAYERLEVEL" val="1"/>
  <p:tag name="KSO_WM_TAG_VERSION" val="1.0"/>
  <p:tag name="KSO_WM_BEAUTIFY_FLAG" val="#wm#"/>
</p:tagLst>
</file>

<file path=ppt/tags/tag2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3242_25*i*1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263.xml><?xml version="1.0" encoding="utf-8"?>
<p:tagLst xmlns:p="http://schemas.openxmlformats.org/presentationml/2006/main">
  <p:tag name="KSO_WM_BEAUTIFY_FLAG" val="#wm#"/>
  <p:tag name="KSO_WM_TEMPLATE_CATEGORY" val="custom"/>
  <p:tag name="KSO_WM_TEMPLATE_INDEX" val="20203242"/>
  <p:tag name="KSO_WM_SLIDE_ID" val="custom20203242_22"/>
  <p:tag name="KSO_WM_TEMPLATE_SUBCATEGORY" val="0"/>
  <p:tag name="KSO_WM_SLIDE_TYPE" val="text"/>
  <p:tag name="KSO_WM_SLIDE_SUBTYPE" val="pureTxt"/>
  <p:tag name="KSO_WM_SLIDE_ITEM_CNT" val="0"/>
  <p:tag name="KSO_WM_SLIDE_INDEX" val="22"/>
  <p:tag name="KSO_WM_SLIDE_SIZE" val="708.7*83.75"/>
  <p:tag name="KSO_WM_SLIDE_POSITION" val="125.65*293.75"/>
  <p:tag name="KSO_WM_TAG_VERSION" val="1.0"/>
  <p:tag name="KSO_WM_SLIDE_LAYOUT" val="h"/>
  <p:tag name="KSO_WM_SLIDE_LAYOUT_CNT" val="3"/>
  <p:tag name="KSO_WM_TEMPLATE_MASTER_TYPE" val="1"/>
  <p:tag name="KSO_WM_TEMPLATE_COLOR_TYPE" val="1"/>
</p:tagLst>
</file>

<file path=ppt/tags/tag264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1"/>
  <p:tag name="KSO_WM_UNIT_HIGHLIGHT" val="0"/>
  <p:tag name="KSO_WM_UNIT_COMPATIBLE" val="0"/>
  <p:tag name="KSO_WM_UNIT_DIAGRAM_ISNUMVISUAL" val="0"/>
  <p:tag name="KSO_WM_UNIT_DIAGRAM_ISREFERUNIT" val="0"/>
  <p:tag name="KSO_WM_UNIT_ID" val="custom20203242_15*i*1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1"/>
  <p:tag name="KSO_WM_UNIT_FILL_FORE_SCHEMECOLOR_INDEX" val="5"/>
  <p:tag name="KSO_WM_UNIT_FILL_TYPE" val="1"/>
  <p:tag name="KSO_WM_UNIT_LINE_FORE_SCHEMECOLOR_INDEX" val="14"/>
  <p:tag name="KSO_WM_UNIT_LINE_FILL_TYPE" val="2"/>
  <p:tag name="KSO_WM_UNIT_SHADOW_SCHEMECOLOR_INDEX" val="13"/>
  <p:tag name="KSO_WM_UNIT_TEXT_FILL_FORE_SCHEMECOLOR_INDEX" val="14"/>
  <p:tag name="KSO_WM_UNIT_TEXT_FILL_TYPE" val="1"/>
  <p:tag name="KSO_WM_UNIT_USESOURCEFORMAT_APPLY" val="1"/>
</p:tagLst>
</file>

<file path=ppt/tags/tag2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i"/>
  <p:tag name="KSO_WM_UNIT_INDEX" val="2"/>
  <p:tag name="KSO_WM_UNIT_ID" val="custom20203242_15*i*2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UNIT_USESOURCEFORMAT_APPLY" val="1"/>
</p:tagLst>
</file>

<file path=ppt/tags/tag266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  <p:tag name="KSO_WM_UNIT_HIGHLIGHT" val="0"/>
  <p:tag name="KSO_WM_UNIT_COMPATIBLE" val="0"/>
  <p:tag name="KSO_WM_UNIT_DIAGRAM_ISNUMVISUAL" val="0"/>
  <p:tag name="KSO_WM_UNIT_DIAGRAM_ISREFERUNIT" val="0"/>
  <p:tag name="KSO_WM_UNIT_ID" val="custom20203242_15*a*1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6"/>
  <p:tag name="KSO_WM_UNIT_TYPE" val="a"/>
  <p:tag name="KSO_WM_UNIT_INDEX" val="1"/>
  <p:tag name="KSO_WM_UNIT_PRESET_TEXT" val="单击此处添加标题"/>
  <p:tag name="KSO_WM_DIAGRAM_GROUP_CODE" val="m1-1"/>
  <p:tag name="KSO_WM_UNIT_TEXT_FILL_FORE_SCHEMECOLOR_INDEX" val="5"/>
  <p:tag name="KSO_WM_UNIT_TEXT_FILL_TYPE" val="1"/>
  <p:tag name="KSO_WM_UNIT_USESOURCEFORMAT_APPLY" val="1"/>
</p:tagLst>
</file>

<file path=ppt/tags/tag267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1"/>
  <p:tag name="KSO_WM_UNIT_HIGHLIGHT" val="0"/>
  <p:tag name="KSO_WM_UNIT_COMPATIBLE" val="0"/>
  <p:tag name="KSO_WM_UNIT_DIAGRAM_ISNUMVISUAL" val="0"/>
  <p:tag name="KSO_WM_UNIT_DIAGRAM_ISREFERUNIT" val="0"/>
  <p:tag name="KSO_WM_UNIT_ID" val="custom20203242_15*i*1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1"/>
  <p:tag name="KSO_WM_UNIT_FILL_FORE_SCHEMECOLOR_INDEX" val="5"/>
  <p:tag name="KSO_WM_UNIT_FILL_TYPE" val="1"/>
  <p:tag name="KSO_WM_UNIT_LINE_FORE_SCHEMECOLOR_INDEX" val="14"/>
  <p:tag name="KSO_WM_UNIT_LINE_FILL_TYPE" val="2"/>
  <p:tag name="KSO_WM_UNIT_SHADOW_SCHEMECOLOR_INDEX" val="13"/>
  <p:tag name="KSO_WM_UNIT_TEXT_FILL_FORE_SCHEMECOLOR_INDEX" val="14"/>
  <p:tag name="KSO_WM_UNIT_TEXT_FILL_TYPE" val="1"/>
  <p:tag name="KSO_WM_UNIT_USESOURCEFORMAT_APPLY" val="1"/>
</p:tagLst>
</file>

<file path=ppt/tags/tag2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i"/>
  <p:tag name="KSO_WM_UNIT_INDEX" val="2"/>
  <p:tag name="KSO_WM_UNIT_ID" val="custom20203242_15*i*2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UNIT_USESOURCEFORMAT_APPLY" val="1"/>
</p:tagLst>
</file>

<file path=ppt/tags/tag269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  <p:tag name="KSO_WM_UNIT_HIGHLIGHT" val="0"/>
  <p:tag name="KSO_WM_UNIT_COMPATIBLE" val="0"/>
  <p:tag name="KSO_WM_UNIT_DIAGRAM_ISNUMVISUAL" val="0"/>
  <p:tag name="KSO_WM_UNIT_DIAGRAM_ISREFERUNIT" val="0"/>
  <p:tag name="KSO_WM_UNIT_ID" val="custom20203242_15*a*1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6"/>
  <p:tag name="KSO_WM_UNIT_TYPE" val="a"/>
  <p:tag name="KSO_WM_UNIT_INDEX" val="1"/>
  <p:tag name="KSO_WM_UNIT_PRESET_TEXT" val="单击此处添加标题"/>
  <p:tag name="KSO_WM_DIAGRAM_GROUP_CODE" val="m1-1"/>
  <p:tag name="KSO_WM_UNIT_TEXT_FILL_FORE_SCHEMECOLOR_INDEX" val="5"/>
  <p:tag name="KSO_WM_UNIT_TEXT_FILL_TYPE" val="1"/>
  <p:tag name="KSO_WM_UNIT_USESOURCEFORMAT_APPLY" val="1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1"/>
  <p:tag name="KSO_WM_UNIT_HIGHLIGHT" val="0"/>
  <p:tag name="KSO_WM_UNIT_COMPATIBLE" val="0"/>
  <p:tag name="KSO_WM_UNIT_DIAGRAM_ISNUMVISUAL" val="0"/>
  <p:tag name="KSO_WM_UNIT_DIAGRAM_ISREFERUNIT" val="0"/>
  <p:tag name="KSO_WM_UNIT_ID" val="custom20203242_7*i*2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DIAGRAM_GROUP_CODE" val="l1-2"/>
  <p:tag name="KSO_WM_UNIT_TYPE" val="i"/>
  <p:tag name="KSO_WM_UNIT_INDEX" val="2"/>
  <p:tag name="KSO_WM_UNIT_FILL_FORE_SCHEMECOLOR_INDEX" val="5"/>
  <p:tag name="KSO_WM_UNIT_FILL_TYPE" val="1"/>
  <p:tag name="KSO_WM_UNIT_LINE_FORE_SCHEMECOLOR_INDEX" val="14"/>
  <p:tag name="KSO_WM_UNIT_LINE_FILL_TYPE" val="2"/>
  <p:tag name="KSO_WM_UNIT_SHADOW_SCHEMECOLOR_INDEX" val="13"/>
  <p:tag name="KSO_WM_UNIT_TEXT_FILL_FORE_SCHEMECOLOR_INDEX" val="14"/>
  <p:tag name="KSO_WM_UNIT_TEXT_FILL_TYPE" val="1"/>
  <p:tag name="KSO_WM_UNIT_USESOURCEFORMAT_APPLY" val="1"/>
</p:tagLst>
</file>

<file path=ppt/tags/tag2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3"/>
  <p:tag name="KSO_WM_UNIT_ID" val="custom20203242_7*i*3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UNIT_USESOURCEFORMAT_APPLY" val="1"/>
</p:tagLst>
</file>

<file path=ppt/tags/tag272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  <p:tag name="KSO_WM_UNIT_HIGHLIGHT" val="0"/>
  <p:tag name="KSO_WM_UNIT_COMPATIBLE" val="0"/>
  <p:tag name="KSO_WM_UNIT_DIAGRAM_ISNUMVISUAL" val="0"/>
  <p:tag name="KSO_WM_UNIT_DIAGRAM_ISREFERUNIT" val="0"/>
  <p:tag name="KSO_WM_UNIT_ID" val="custom20203242_7*b*1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13"/>
  <p:tag name="KSO_WM_UNIT_TYPE" val="b"/>
  <p:tag name="KSO_WM_UNIT_INDEX" val="1"/>
  <p:tag name="KSO_WM_UNIT_PRESET_TEXT" val="单击此处添加文本具体内容"/>
  <p:tag name="KSO_WM_DIAGRAM_GROUP_CODE" val="l1-2"/>
  <p:tag name="KSO_WM_UNIT_TEXT_FILL_FORE_SCHEMECOLOR_INDEX" val="13"/>
  <p:tag name="KSO_WM_UNIT_TEXT_FILL_TYPE" val="1"/>
  <p:tag name="KSO_WM_UNIT_USESOURCEFORMAT_APPLY" val="1"/>
</p:tagLst>
</file>

<file path=ppt/tags/tag273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  <p:tag name="KSO_WM_UNIT_HIGHLIGHT" val="0"/>
  <p:tag name="KSO_WM_UNIT_COMPATIBLE" val="0"/>
  <p:tag name="KSO_WM_UNIT_DIAGRAM_ISNUMVISUAL" val="0"/>
  <p:tag name="KSO_WM_UNIT_DIAGRAM_ISREFERUNIT" val="0"/>
  <p:tag name="KSO_WM_UNIT_ID" val="custom20203242_7*a*1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6"/>
  <p:tag name="KSO_WM_UNIT_TYPE" val="a"/>
  <p:tag name="KSO_WM_UNIT_INDEX" val="1"/>
  <p:tag name="KSO_WM_UNIT_PRESET_TEXT" val="单击此处添加标题"/>
  <p:tag name="KSO_WM_DIAGRAM_GROUP_CODE" val="l1-2"/>
  <p:tag name="KSO_WM_UNIT_TEXT_FILL_FORE_SCHEMECOLOR_INDEX" val="5"/>
  <p:tag name="KSO_WM_UNIT_TEXT_FILL_TYPE" val="1"/>
  <p:tag name="KSO_WM_UNIT_USESOURCEFORMAT_APPLY" val="1"/>
</p:tagLst>
</file>

<file path=ppt/tags/tag274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1"/>
  <p:tag name="KSO_WM_UNIT_HIGHLIGHT" val="0"/>
  <p:tag name="KSO_WM_UNIT_COMPATIBLE" val="0"/>
  <p:tag name="KSO_WM_UNIT_DIAGRAM_ISNUMVISUAL" val="0"/>
  <p:tag name="KSO_WM_UNIT_DIAGRAM_ISREFERUNIT" val="0"/>
  <p:tag name="KSO_WM_UNIT_ID" val="custom20203242_7*i*2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DIAGRAM_GROUP_CODE" val="l1-2"/>
  <p:tag name="KSO_WM_UNIT_TYPE" val="i"/>
  <p:tag name="KSO_WM_UNIT_INDEX" val="2"/>
  <p:tag name="KSO_WM_UNIT_FILL_FORE_SCHEMECOLOR_INDEX" val="5"/>
  <p:tag name="KSO_WM_UNIT_FILL_TYPE" val="1"/>
  <p:tag name="KSO_WM_UNIT_LINE_FORE_SCHEMECOLOR_INDEX" val="14"/>
  <p:tag name="KSO_WM_UNIT_LINE_FILL_TYPE" val="2"/>
  <p:tag name="KSO_WM_UNIT_SHADOW_SCHEMECOLOR_INDEX" val="13"/>
  <p:tag name="KSO_WM_UNIT_TEXT_FILL_FORE_SCHEMECOLOR_INDEX" val="14"/>
  <p:tag name="KSO_WM_UNIT_TEXT_FILL_TYPE" val="1"/>
  <p:tag name="KSO_WM_UNIT_USESOURCEFORMAT_APPLY" val="1"/>
</p:tagLst>
</file>

<file path=ppt/tags/tag2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3"/>
  <p:tag name="KSO_WM_UNIT_ID" val="custom20203242_7*i*3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UNIT_USESOURCEFORMAT_APPLY" val="1"/>
</p:tagLst>
</file>

<file path=ppt/tags/tag276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  <p:tag name="KSO_WM_UNIT_HIGHLIGHT" val="0"/>
  <p:tag name="KSO_WM_UNIT_COMPATIBLE" val="0"/>
  <p:tag name="KSO_WM_UNIT_DIAGRAM_ISNUMVISUAL" val="0"/>
  <p:tag name="KSO_WM_UNIT_DIAGRAM_ISREFERUNIT" val="0"/>
  <p:tag name="KSO_WM_UNIT_ID" val="custom20203242_7*a*1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6"/>
  <p:tag name="KSO_WM_UNIT_TYPE" val="a"/>
  <p:tag name="KSO_WM_UNIT_INDEX" val="1"/>
  <p:tag name="KSO_WM_UNIT_PRESET_TEXT" val="单击此处添加标题"/>
  <p:tag name="KSO_WM_DIAGRAM_GROUP_CODE" val="l1-2"/>
  <p:tag name="KSO_WM_UNIT_TEXT_FILL_FORE_SCHEMECOLOR_INDEX" val="5"/>
  <p:tag name="KSO_WM_UNIT_TEXT_FILL_TYPE" val="1"/>
  <p:tag name="KSO_WM_UNIT_USESOURCEFORMAT_APPLY" val="1"/>
</p:tagLst>
</file>

<file path=ppt/tags/tag277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1"/>
  <p:tag name="KSO_WM_UNIT_HIGHLIGHT" val="0"/>
  <p:tag name="KSO_WM_UNIT_COMPATIBLE" val="0"/>
  <p:tag name="KSO_WM_UNIT_DIAGRAM_ISNUMVISUAL" val="0"/>
  <p:tag name="KSO_WM_UNIT_DIAGRAM_ISREFERUNIT" val="0"/>
  <p:tag name="KSO_WM_UNIT_ID" val="custom20203242_7*i*2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DIAGRAM_GROUP_CODE" val="l1-2"/>
  <p:tag name="KSO_WM_UNIT_TYPE" val="i"/>
  <p:tag name="KSO_WM_UNIT_INDEX" val="2"/>
  <p:tag name="KSO_WM_UNIT_FILL_FORE_SCHEMECOLOR_INDEX" val="5"/>
  <p:tag name="KSO_WM_UNIT_FILL_TYPE" val="1"/>
  <p:tag name="KSO_WM_UNIT_LINE_FORE_SCHEMECOLOR_INDEX" val="14"/>
  <p:tag name="KSO_WM_UNIT_LINE_FILL_TYPE" val="2"/>
  <p:tag name="KSO_WM_UNIT_SHADOW_SCHEMECOLOR_INDEX" val="13"/>
  <p:tag name="KSO_WM_UNIT_TEXT_FILL_FORE_SCHEMECOLOR_INDEX" val="14"/>
  <p:tag name="KSO_WM_UNIT_TEXT_FILL_TYPE" val="1"/>
  <p:tag name="KSO_WM_UNIT_USESOURCEFORMAT_APPLY" val="1"/>
</p:tagLst>
</file>

<file path=ppt/tags/tag2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3"/>
  <p:tag name="KSO_WM_UNIT_ID" val="custom20203242_7*i*3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UNIT_USESOURCEFORMAT_APPLY" val="1"/>
</p:tagLst>
</file>

<file path=ppt/tags/tag279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  <p:tag name="KSO_WM_UNIT_HIGHLIGHT" val="0"/>
  <p:tag name="KSO_WM_UNIT_COMPATIBLE" val="0"/>
  <p:tag name="KSO_WM_UNIT_DIAGRAM_ISNUMVISUAL" val="0"/>
  <p:tag name="KSO_WM_UNIT_DIAGRAM_ISREFERUNIT" val="0"/>
  <p:tag name="KSO_WM_UNIT_ID" val="custom20203242_7*b*1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13"/>
  <p:tag name="KSO_WM_UNIT_TYPE" val="b"/>
  <p:tag name="KSO_WM_UNIT_INDEX" val="1"/>
  <p:tag name="KSO_WM_UNIT_PRESET_TEXT" val="单击此处添加文本具体内容"/>
  <p:tag name="KSO_WM_DIAGRAM_GROUP_CODE" val="l1-2"/>
  <p:tag name="KSO_WM_UNIT_TEXT_FILL_FORE_SCHEMECOLOR_INDEX" val="13"/>
  <p:tag name="KSO_WM_UNIT_TEXT_FILL_TYPE" val="1"/>
  <p:tag name="KSO_WM_UNIT_USESOURCEFORMAT_APPLY" val="1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  <p:tag name="KSO_WM_UNIT_HIGHLIGHT" val="0"/>
  <p:tag name="KSO_WM_UNIT_COMPATIBLE" val="0"/>
  <p:tag name="KSO_WM_UNIT_DIAGRAM_ISNUMVISUAL" val="0"/>
  <p:tag name="KSO_WM_UNIT_DIAGRAM_ISREFERUNIT" val="0"/>
  <p:tag name="KSO_WM_UNIT_ID" val="custom20203242_7*a*1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6"/>
  <p:tag name="KSO_WM_UNIT_TYPE" val="a"/>
  <p:tag name="KSO_WM_UNIT_INDEX" val="1"/>
  <p:tag name="KSO_WM_UNIT_PRESET_TEXT" val="单击此处添加标题"/>
  <p:tag name="KSO_WM_DIAGRAM_GROUP_CODE" val="l1-2"/>
  <p:tag name="KSO_WM_UNIT_TEXT_FILL_FORE_SCHEMECOLOR_INDEX" val="5"/>
  <p:tag name="KSO_WM_UNIT_TEXT_FILL_TYPE" val="1"/>
  <p:tag name="KSO_WM_UNIT_USESOURCEFORMAT_APPLY" val="1"/>
</p:tagLst>
</file>

<file path=ppt/tags/tag281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1"/>
  <p:tag name="KSO_WM_UNIT_HIGHLIGHT" val="0"/>
  <p:tag name="KSO_WM_UNIT_COMPATIBLE" val="0"/>
  <p:tag name="KSO_WM_UNIT_DIAGRAM_ISNUMVISUAL" val="0"/>
  <p:tag name="KSO_WM_UNIT_DIAGRAM_ISREFERUNIT" val="0"/>
  <p:tag name="KSO_WM_UNIT_ID" val="custom20203242_15*i*1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1"/>
  <p:tag name="KSO_WM_UNIT_FILL_FORE_SCHEMECOLOR_INDEX" val="5"/>
  <p:tag name="KSO_WM_UNIT_FILL_TYPE" val="1"/>
  <p:tag name="KSO_WM_UNIT_LINE_FORE_SCHEMECOLOR_INDEX" val="14"/>
  <p:tag name="KSO_WM_UNIT_LINE_FILL_TYPE" val="2"/>
  <p:tag name="KSO_WM_UNIT_SHADOW_SCHEMECOLOR_INDEX" val="13"/>
  <p:tag name="KSO_WM_UNIT_TEXT_FILL_FORE_SCHEMECOLOR_INDEX" val="14"/>
  <p:tag name="KSO_WM_UNIT_TEXT_FILL_TYPE" val="1"/>
  <p:tag name="KSO_WM_UNIT_USESOURCEFORMAT_APPLY" val="1"/>
</p:tagLst>
</file>

<file path=ppt/tags/tag2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i"/>
  <p:tag name="KSO_WM_UNIT_INDEX" val="2"/>
  <p:tag name="KSO_WM_UNIT_ID" val="custom20203242_15*i*2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UNIT_USESOURCEFORMAT_APPLY" val="1"/>
</p:tagLst>
</file>

<file path=ppt/tags/tag283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  <p:tag name="KSO_WM_UNIT_HIGHLIGHT" val="0"/>
  <p:tag name="KSO_WM_UNIT_COMPATIBLE" val="0"/>
  <p:tag name="KSO_WM_UNIT_DIAGRAM_ISNUMVISUAL" val="0"/>
  <p:tag name="KSO_WM_UNIT_DIAGRAM_ISREFERUNIT" val="0"/>
  <p:tag name="KSO_WM_UNIT_ID" val="custom20203242_15*a*1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6"/>
  <p:tag name="KSO_WM_UNIT_TYPE" val="a"/>
  <p:tag name="KSO_WM_UNIT_INDEX" val="1"/>
  <p:tag name="KSO_WM_UNIT_PRESET_TEXT" val="单击此处添加标题"/>
  <p:tag name="KSO_WM_DIAGRAM_GROUP_CODE" val="m1-1"/>
  <p:tag name="KSO_WM_UNIT_TEXT_FILL_FORE_SCHEMECOLOR_INDEX" val="5"/>
  <p:tag name="KSO_WM_UNIT_TEXT_FILL_TYPE" val="1"/>
  <p:tag name="KSO_WM_UNIT_USESOURCEFORMAT_APPLY" val="1"/>
</p:tagLst>
</file>

<file path=ppt/tags/tag284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1"/>
  <p:tag name="KSO_WM_UNIT_HIGHLIGHT" val="0"/>
  <p:tag name="KSO_WM_UNIT_COMPATIBLE" val="0"/>
  <p:tag name="KSO_WM_UNIT_DIAGRAM_ISNUMVISUAL" val="0"/>
  <p:tag name="KSO_WM_UNIT_DIAGRAM_ISREFERUNIT" val="0"/>
  <p:tag name="KSO_WM_UNIT_ID" val="custom20203242_15*i*1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DIAGRAM_GROUP_CODE" val="m1-1"/>
  <p:tag name="KSO_WM_UNIT_TYPE" val="i"/>
  <p:tag name="KSO_WM_UNIT_INDEX" val="1"/>
  <p:tag name="KSO_WM_UNIT_FILL_FORE_SCHEMECOLOR_INDEX" val="5"/>
  <p:tag name="KSO_WM_UNIT_FILL_TYPE" val="1"/>
  <p:tag name="KSO_WM_UNIT_LINE_FORE_SCHEMECOLOR_INDEX" val="14"/>
  <p:tag name="KSO_WM_UNIT_LINE_FILL_TYPE" val="2"/>
  <p:tag name="KSO_WM_UNIT_SHADOW_SCHEMECOLOR_INDEX" val="13"/>
  <p:tag name="KSO_WM_UNIT_TEXT_FILL_FORE_SCHEMECOLOR_INDEX" val="14"/>
  <p:tag name="KSO_WM_UNIT_TEXT_FILL_TYPE" val="1"/>
  <p:tag name="KSO_WM_UNIT_USESOURCEFORMAT_APPLY" val="1"/>
</p:tagLst>
</file>

<file path=ppt/tags/tag2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i"/>
  <p:tag name="KSO_WM_UNIT_INDEX" val="2"/>
  <p:tag name="KSO_WM_UNIT_ID" val="custom20203242_15*i*2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UNIT_USESOURCEFORMAT_APPLY" val="1"/>
</p:tagLst>
</file>

<file path=ppt/tags/tag286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  <p:tag name="KSO_WM_UNIT_HIGHLIGHT" val="0"/>
  <p:tag name="KSO_WM_UNIT_COMPATIBLE" val="0"/>
  <p:tag name="KSO_WM_UNIT_DIAGRAM_ISNUMVISUAL" val="0"/>
  <p:tag name="KSO_WM_UNIT_DIAGRAM_ISREFERUNIT" val="0"/>
  <p:tag name="KSO_WM_UNIT_ID" val="custom20203242_15*a*1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6"/>
  <p:tag name="KSO_WM_UNIT_TYPE" val="a"/>
  <p:tag name="KSO_WM_UNIT_INDEX" val="1"/>
  <p:tag name="KSO_WM_UNIT_PRESET_TEXT" val="单击此处添加标题"/>
  <p:tag name="KSO_WM_DIAGRAM_GROUP_CODE" val="m1-1"/>
  <p:tag name="KSO_WM_UNIT_TEXT_FILL_FORE_SCHEMECOLOR_INDEX" val="5"/>
  <p:tag name="KSO_WM_UNIT_TEXT_FILL_TYPE" val="1"/>
  <p:tag name="KSO_WM_UNIT_USESOURCEFORMAT_APPLY" val="1"/>
</p:tagLst>
</file>

<file path=ppt/tags/tag287.xml><?xml version="1.0" encoding="utf-8"?>
<p:tagLst xmlns:p="http://schemas.openxmlformats.org/presentationml/2006/main">
  <p:tag name="KSO_WM_UNIT_PLACING_PICTURE_USER_VIEWPORT" val="{&quot;height&quot;:19632,&quot;width&quot;:18888}"/>
</p:tagLst>
</file>

<file path=ppt/tags/tag288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1"/>
  <p:tag name="KSO_WM_UNIT_HIGHLIGHT" val="0"/>
  <p:tag name="KSO_WM_UNIT_COMPATIBLE" val="0"/>
  <p:tag name="KSO_WM_UNIT_DIAGRAM_ISNUMVISUAL" val="0"/>
  <p:tag name="KSO_WM_UNIT_DIAGRAM_ISREFERUNIT" val="0"/>
  <p:tag name="KSO_WM_UNIT_ID" val="custom20203242_9*i*1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2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3242_9*i*2"/>
  <p:tag name="KSO_WM_TEMPLATE_CATEGORY" val="custom"/>
  <p:tag name="KSO_WM_TEMPLATE_INDEX" val="20203242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  <p:tag name="KSO_WM_UNIT_HIGHLIGHT" val="0"/>
  <p:tag name="KSO_WM_UNIT_COMPATIBLE" val="0"/>
  <p:tag name="KSO_WM_UNIT_DIAGRAM_ISNUMVISUAL" val="0"/>
  <p:tag name="KSO_WM_UNIT_DIAGRAM_ISREFERUNIT" val="0"/>
  <p:tag name="KSO_WM_UNIT_ID" val="custom20203242_9*a*1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6"/>
  <p:tag name="KSO_WM_UNIT_TYPE" val="a"/>
  <p:tag name="KSO_WM_UNIT_INDEX" val="1"/>
  <p:tag name="KSO_WM_UNIT_PRESET_TEXT" val="单击此处添加标题"/>
</p:tagLst>
</file>

<file path=ppt/tags/tag291.xml><?xml version="1.0" encoding="utf-8"?>
<p:tagLst xmlns:p="http://schemas.openxmlformats.org/presentationml/2006/main">
  <p:tag name="KSO_WM_BEAUTIFY_FLAG" val="#wm#"/>
  <p:tag name="KSO_WM_TEMPLATE_CATEGORY" val="custom"/>
  <p:tag name="KSO_WM_TEMPLATE_INDEX" val="20203242"/>
  <p:tag name="KSO_WM_SLIDE_ID" val="custom20203242_9"/>
  <p:tag name="KSO_WM_TEMPLATE_SUBCATEGORY" val="0"/>
  <p:tag name="KSO_WM_SLIDE_TYPE" val="text"/>
  <p:tag name="KSO_WM_SLIDE_SUBTYPE" val="picTxt"/>
  <p:tag name="KSO_WM_SLIDE_ITEM_CNT" val="0"/>
  <p:tag name="KSO_WM_SLIDE_INDEX" val="9"/>
  <p:tag name="KSO_WM_SLIDE_SIZE" val="869.727*309.877"/>
  <p:tag name="KSO_WM_SLIDE_POSITION" val="45.1365*173.638"/>
  <p:tag name="KSO_WM_TAG_VERSION" val="1.0"/>
  <p:tag name="KSO_WM_SLIDE_LAYOUT" val="a_b_h"/>
  <p:tag name="KSO_WM_SLIDE_LAYOUT_CNT" val="1_1_2"/>
  <p:tag name="KSO_WM_TEMPLATE_MASTER_TYPE" val="1"/>
  <p:tag name="KSO_WM_TEMPLATE_COLOR_TYPE" val="1"/>
</p:tagLst>
</file>

<file path=ppt/tags/tag292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1"/>
  <p:tag name="KSO_WM_UNIT_HIGHLIGHT" val="0"/>
  <p:tag name="KSO_WM_UNIT_COMPATIBLE" val="0"/>
  <p:tag name="KSO_WM_UNIT_DIAGRAM_ISNUMVISUAL" val="0"/>
  <p:tag name="KSO_WM_UNIT_DIAGRAM_ISREFERUNIT" val="0"/>
  <p:tag name="KSO_WM_UNIT_ID" val="custom20203242_7*i*2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DIAGRAM_GROUP_CODE" val="l1-2"/>
  <p:tag name="KSO_WM_UNIT_TYPE" val="i"/>
  <p:tag name="KSO_WM_UNIT_INDEX" val="2"/>
  <p:tag name="KSO_WM_UNIT_FILL_FORE_SCHEMECOLOR_INDEX" val="5"/>
  <p:tag name="KSO_WM_UNIT_FILL_TYPE" val="1"/>
  <p:tag name="KSO_WM_UNIT_LINE_FORE_SCHEMECOLOR_INDEX" val="14"/>
  <p:tag name="KSO_WM_UNIT_LINE_FILL_TYPE" val="2"/>
  <p:tag name="KSO_WM_UNIT_SHADOW_SCHEMECOLOR_INDEX" val="13"/>
  <p:tag name="KSO_WM_UNIT_TEXT_FILL_FORE_SCHEMECOLOR_INDEX" val="14"/>
  <p:tag name="KSO_WM_UNIT_TEXT_FILL_TYPE" val="1"/>
  <p:tag name="KSO_WM_UNIT_USESOURCEFORMAT_APPLY" val="1"/>
</p:tagLst>
</file>

<file path=ppt/tags/tag2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3"/>
  <p:tag name="KSO_WM_UNIT_ID" val="custom20203242_7*i*3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UNIT_USESOURCEFORMAT_APPLY" val="1"/>
</p:tagLst>
</file>

<file path=ppt/tags/tag294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  <p:tag name="KSO_WM_UNIT_HIGHLIGHT" val="0"/>
  <p:tag name="KSO_WM_UNIT_COMPATIBLE" val="0"/>
  <p:tag name="KSO_WM_UNIT_DIAGRAM_ISNUMVISUAL" val="0"/>
  <p:tag name="KSO_WM_UNIT_DIAGRAM_ISREFERUNIT" val="0"/>
  <p:tag name="KSO_WM_UNIT_ID" val="custom20203242_7*a*1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6"/>
  <p:tag name="KSO_WM_UNIT_TYPE" val="a"/>
  <p:tag name="KSO_WM_UNIT_INDEX" val="1"/>
  <p:tag name="KSO_WM_UNIT_PRESET_TEXT" val="单击此处添加标题"/>
  <p:tag name="KSO_WM_DIAGRAM_GROUP_CODE" val="l1-2"/>
  <p:tag name="KSO_WM_UNIT_TEXT_FILL_FORE_SCHEMECOLOR_INDEX" val="5"/>
  <p:tag name="KSO_WM_UNIT_TEXT_FILL_TYPE" val="1"/>
  <p:tag name="KSO_WM_UNIT_USESOURCEFORMAT_APPLY" val="1"/>
</p:tagLst>
</file>

<file path=ppt/tags/tag295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1"/>
  <p:tag name="KSO_WM_UNIT_HIGHLIGHT" val="0"/>
  <p:tag name="KSO_WM_UNIT_COMPATIBLE" val="0"/>
  <p:tag name="KSO_WM_UNIT_DIAGRAM_ISNUMVISUAL" val="0"/>
  <p:tag name="KSO_WM_UNIT_DIAGRAM_ISREFERUNIT" val="0"/>
  <p:tag name="KSO_WM_UNIT_ID" val="custom20203242_7*i*2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DIAGRAM_GROUP_CODE" val="l1-2"/>
  <p:tag name="KSO_WM_UNIT_TYPE" val="i"/>
  <p:tag name="KSO_WM_UNIT_INDEX" val="2"/>
  <p:tag name="KSO_WM_UNIT_FILL_FORE_SCHEMECOLOR_INDEX" val="5"/>
  <p:tag name="KSO_WM_UNIT_FILL_TYPE" val="1"/>
  <p:tag name="KSO_WM_UNIT_LINE_FORE_SCHEMECOLOR_INDEX" val="14"/>
  <p:tag name="KSO_WM_UNIT_LINE_FILL_TYPE" val="2"/>
  <p:tag name="KSO_WM_UNIT_SHADOW_SCHEMECOLOR_INDEX" val="13"/>
  <p:tag name="KSO_WM_UNIT_TEXT_FILL_FORE_SCHEMECOLOR_INDEX" val="14"/>
  <p:tag name="KSO_WM_UNIT_TEXT_FILL_TYPE" val="1"/>
  <p:tag name="KSO_WM_UNIT_USESOURCEFORMAT_APPLY" val="1"/>
</p:tagLst>
</file>

<file path=ppt/tags/tag2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3"/>
  <p:tag name="KSO_WM_UNIT_ID" val="custom20203242_7*i*3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UNIT_USESOURCEFORMAT_APPLY" val="1"/>
</p:tagLst>
</file>

<file path=ppt/tags/tag297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  <p:tag name="KSO_WM_UNIT_HIGHLIGHT" val="0"/>
  <p:tag name="KSO_WM_UNIT_COMPATIBLE" val="0"/>
  <p:tag name="KSO_WM_UNIT_DIAGRAM_ISNUMVISUAL" val="0"/>
  <p:tag name="KSO_WM_UNIT_DIAGRAM_ISREFERUNIT" val="0"/>
  <p:tag name="KSO_WM_UNIT_ID" val="custom20203242_7*a*1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6"/>
  <p:tag name="KSO_WM_UNIT_TYPE" val="a"/>
  <p:tag name="KSO_WM_UNIT_INDEX" val="1"/>
  <p:tag name="KSO_WM_UNIT_PRESET_TEXT" val="单击此处添加标题"/>
  <p:tag name="KSO_WM_DIAGRAM_GROUP_CODE" val="l1-2"/>
  <p:tag name="KSO_WM_UNIT_TEXT_FILL_FORE_SCHEMECOLOR_INDEX" val="5"/>
  <p:tag name="KSO_WM_UNIT_TEXT_FILL_TYPE" val="1"/>
  <p:tag name="KSO_WM_UNIT_USESOURCEFORMAT_APPLY" val="1"/>
</p:tagLst>
</file>

<file path=ppt/tags/tag298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1"/>
  <p:tag name="KSO_WM_UNIT_HIGHLIGHT" val="0"/>
  <p:tag name="KSO_WM_UNIT_COMPATIBLE" val="0"/>
  <p:tag name="KSO_WM_UNIT_DIAGRAM_ISNUMVISUAL" val="0"/>
  <p:tag name="KSO_WM_UNIT_DIAGRAM_ISREFERUNIT" val="0"/>
  <p:tag name="KSO_WM_UNIT_ID" val="custom20203242_7*i*2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DIAGRAM_GROUP_CODE" val="l1-2"/>
  <p:tag name="KSO_WM_UNIT_TYPE" val="i"/>
  <p:tag name="KSO_WM_UNIT_INDEX" val="2"/>
  <p:tag name="KSO_WM_UNIT_FILL_FORE_SCHEMECOLOR_INDEX" val="5"/>
  <p:tag name="KSO_WM_UNIT_FILL_TYPE" val="1"/>
  <p:tag name="KSO_WM_UNIT_LINE_FORE_SCHEMECOLOR_INDEX" val="14"/>
  <p:tag name="KSO_WM_UNIT_LINE_FILL_TYPE" val="2"/>
  <p:tag name="KSO_WM_UNIT_SHADOW_SCHEMECOLOR_INDEX" val="13"/>
  <p:tag name="KSO_WM_UNIT_TEXT_FILL_FORE_SCHEMECOLOR_INDEX" val="14"/>
  <p:tag name="KSO_WM_UNIT_TEXT_FILL_TYPE" val="1"/>
  <p:tag name="KSO_WM_UNIT_USESOURCEFORMAT_APPLY" val="1"/>
</p:tagLst>
</file>

<file path=ppt/tags/tag2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3"/>
  <p:tag name="KSO_WM_UNIT_ID" val="custom20203242_7*i*3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UNIT_USESOURCEFORMAT_APPLY" val="1"/>
</p:tagLst>
</file>

<file path=ppt/tags/tag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0187308"/>
  <p:tag name="KSO_WM_TEMPLATE_THUMBS_INDEX" val="1、2、3、6、8、10、11、12、15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  <p:tag name="KSO_WM_UNIT_HIGHLIGHT" val="0"/>
  <p:tag name="KSO_WM_UNIT_COMPATIBLE" val="0"/>
  <p:tag name="KSO_WM_UNIT_DIAGRAM_ISNUMVISUAL" val="0"/>
  <p:tag name="KSO_WM_UNIT_DIAGRAM_ISREFERUNIT" val="0"/>
  <p:tag name="KSO_WM_UNIT_ID" val="custom20203242_7*a*1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6"/>
  <p:tag name="KSO_WM_UNIT_TYPE" val="a"/>
  <p:tag name="KSO_WM_UNIT_INDEX" val="1"/>
  <p:tag name="KSO_WM_UNIT_PRESET_TEXT" val="单击此处添加标题"/>
  <p:tag name="KSO_WM_DIAGRAM_GROUP_CODE" val="l1-2"/>
  <p:tag name="KSO_WM_UNIT_TEXT_FILL_FORE_SCHEMECOLOR_INDEX" val="5"/>
  <p:tag name="KSO_WM_UNIT_TEXT_FILL_TYPE" val="1"/>
  <p:tag name="KSO_WM_UNIT_USESOURCEFORMAT_APPLY" val="1"/>
</p:tagLst>
</file>

<file path=ppt/tags/tag3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3242_6*i*1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302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custom20203242_6*e*1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UNIT_NOCLEAR" val="0"/>
  <p:tag name="KSO_WM_UNIT_VALUE" val="1"/>
  <p:tag name="KSO_WM_UNIT_TYPE" val="e"/>
  <p:tag name="KSO_WM_UNIT_INDEX" val="1"/>
  <p:tag name="KSO_WM_UNIT_PRESET_TEXT" val="01"/>
</p:tagLst>
</file>

<file path=ppt/tags/tag303.xml><?xml version="1.0" encoding="utf-8"?>
<p:tagLst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3242_6*a*1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UNIT_PRESET_TEXT" val="单击添加标题"/>
</p:tagLst>
</file>

<file path=ppt/tags/tag304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3242_6*b*1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UNIT_PRESET_TEXT" val="添加相关标题文字"/>
</p:tagLst>
</file>

<file path=ppt/tags/tag305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2"/>
  <p:tag name="KSO_WM_UNIT_ID" val="custom20203242_6*b*2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UNIT_PRESET_TEXT" val="添加相关标题文字"/>
</p:tagLst>
</file>

<file path=ppt/tags/tag3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3242_6*i*2"/>
  <p:tag name="KSO_WM_UNIT_LAYERLEVEL" val="1"/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203242"/>
</p:tagLst>
</file>

<file path=ppt/tags/tag307.xml><?xml version="1.0" encoding="utf-8"?>
<p:tagLst xmlns:p="http://schemas.openxmlformats.org/presentationml/2006/main">
  <p:tag name="KSO_WM_BEAUTIFY_FLAG" val="#wm#"/>
  <p:tag name="KSO_WM_TEMPLATE_CATEGORY" val="custom"/>
  <p:tag name="KSO_WM_TEMPLATE_INDEX" val="20203242"/>
  <p:tag name="KSO_WM_SLIDE_ID" val="custom20203242_6"/>
  <p:tag name="KSO_WM_TEMPLATE_SUBCATEGORY" val="0"/>
  <p:tag name="KSO_WM_TEMPLATE_MASTER_TYPE" val="1"/>
  <p:tag name="KSO_WM_TEMPLATE_COLOR_TYPE" val="1"/>
  <p:tag name="KSO_WM_SLIDE_ITEM_CNT" val="0"/>
  <p:tag name="KSO_WM_SLIDE_INDEX" val="6"/>
  <p:tag name="KSO_WM_TAG_VERSION" val="1.0"/>
  <p:tag name="KSO_WM_SLIDE_TYPE" val="sectionTitle"/>
  <p:tag name="KSO_WM_SLIDE_SUBTYPE" val="pureTxt"/>
  <p:tag name="KSO_WM_SLIDE_LAYOUT" val="a_b_e"/>
  <p:tag name="KSO_WM_SLIDE_LAYOUT_CNT" val="1_4_1"/>
</p:tagLst>
</file>

<file path=ppt/tags/tag3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ustom20203242_8*i*1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UNIT_TEXT_FILL_FORE_SCHEMECOLOR_INDEX" val="2"/>
  <p:tag name="KSO_WM_UNIT_TEXT_FILL_TYPE" val="1"/>
  <p:tag name="KSO_WM_UNIT_USESOURCEFORMAT_APPLY" val="1"/>
  <p:tag name="KSO_WM_UNIT_FILL_FORE_SCHEMECOLOR_INDEX" val="5"/>
  <p:tag name="KSO_WM_UNIT_FILL_TYPE" val="1"/>
</p:tagLst>
</file>

<file path=ppt/tags/tag309.xml><?xml version="1.0" encoding="utf-8"?>
<p:tagLst xmlns:p="http://schemas.openxmlformats.org/presentationml/2006/main">
  <p:tag name="KSO_WM_TEMPLATE_CATEGORY" val="custom"/>
  <p:tag name="KSO_WM_TEMPLATE_INDEX" val="20203242"/>
  <p:tag name="KSO_WM_UNIT_TYPE" val="a"/>
  <p:tag name="KSO_WM_UNIT_INDEX" val="1"/>
  <p:tag name="KSO_WM_UNIT_ID" val="custom20203242_8*a*1"/>
  <p:tag name="KSO_WM_UNIT_LAYERLEVEL" val="1"/>
  <p:tag name="KSO_WM_UNIT_VALUE" val="15"/>
  <p:tag name="KSO_WM_UNIT_ISCONTENTSTITLE" val="0"/>
  <p:tag name="KSO_WM_UNIT_HIGHLIGHT" val="0"/>
  <p:tag name="KSO_WM_UNIT_COMPATIBLE" val="0"/>
  <p:tag name="KSO_WM_BEAUTIFY_FLAG" val="#wm#"/>
  <p:tag name="KSO_WM_TAG_VERSION" val="1.0"/>
  <p:tag name="KSO_WM_UNIT_PRESET_TEXT" val="单击&#10;此处添加标题"/>
  <p:tag name="KSO_WM_UNIT_NOCLEAR" val="0"/>
  <p:tag name="KSO_WM_UNIT_DIAGRAM_ISNUMVISUAL" val="0"/>
  <p:tag name="KSO_WM_UNIT_DIAGRAM_ISREFERUNIT" val="0"/>
  <p:tag name="KSO_WM_DIAGRAM_GROUP_CODE" val="ζ1-1"/>
  <p:tag name="KSO_WM_UNIT_TEXT_FILL_FORE_SCHEMECOLOR_INDEX" val="13"/>
  <p:tag name="KSO_WM_UNIT_TEXT_FILL_TYPE" val="1"/>
  <p:tag name="KSO_WM_UNIT_USESOURCEFORMAT_APPLY" val="1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TEMPLATE_CATEGORY" val="custom"/>
  <p:tag name="KSO_WM_TEMPLATE_INDEX" val="20203242"/>
  <p:tag name="KSO_WM_UNIT_TYPE" val="b"/>
  <p:tag name="KSO_WM_UNIT_INDEX" val="1"/>
  <p:tag name="KSO_WM_UNIT_ID" val="custom20203242_8*b*1"/>
  <p:tag name="KSO_WM_UNIT_LAYERLEVEL" val="1"/>
  <p:tag name="KSO_WM_UNIT_VALUE" val="20"/>
  <p:tag name="KSO_WM_UNIT_ISCONTENTSTITLE" val="0"/>
  <p:tag name="KSO_WM_UNIT_HIGHLIGHT" val="0"/>
  <p:tag name="KSO_WM_UNIT_COMPATIBLE" val="0"/>
  <p:tag name="KSO_WM_BEAUTIFY_FLAG" val="#wm#"/>
  <p:tag name="KSO_WM_TAG_VERSION" val="1.0"/>
  <p:tag name="KSO_WM_UNIT_PRESET_TEXT" val="单击此处添加副标题"/>
  <p:tag name="KSO_WM_UNIT_NOCLEAR" val="0"/>
  <p:tag name="KSO_WM_UNIT_DIAGRAM_ISNUMVISUAL" val="0"/>
  <p:tag name="KSO_WM_UNIT_DIAGRAM_ISREFERUNIT" val="0"/>
  <p:tag name="KSO_WM_DIAGRAM_GROUP_CODE" val="ζ1-1"/>
  <p:tag name="KSO_WM_UNIT_TEXT_FILL_FORE_SCHEMECOLOR_INDEX" val="13"/>
  <p:tag name="KSO_WM_UNIT_TEXT_FILL_TYPE" val="1"/>
  <p:tag name="KSO_WM_UNIT_USESOURCEFORMAT_APPLY" val="1"/>
</p:tagLst>
</file>

<file path=ppt/tags/tag311.xml><?xml version="1.0" encoding="utf-8"?>
<p:tagLst xmlns:p="http://schemas.openxmlformats.org/presentationml/2006/main">
  <p:tag name="KSO_WM_UNIT_ISCONTENTSTITLE" val="0"/>
  <p:tag name="KSO_WM_TEMPLATE_CATEGORY" val="custom"/>
  <p:tag name="KSO_WM_TEMPLATE_INDEX" val="20203242"/>
  <p:tag name="KSO_WM_UNIT_TYPE" val="f"/>
  <p:tag name="KSO_WM_UNIT_INDEX" val="1"/>
  <p:tag name="KSO_WM_UNIT_ID" val="custom20203242_8*f*1"/>
  <p:tag name="KSO_WM_UNIT_LAYERLEVEL" val="1"/>
  <p:tag name="KSO_WM_UNIT_VALUE" val="198"/>
  <p:tag name="KSO_WM_UNIT_HIGHLIGHT" val="0"/>
  <p:tag name="KSO_WM_UNIT_COMPATIBLE" val="0"/>
  <p:tag name="KSO_WM_BEAUTIFY_FLAG" val="#wm#"/>
  <p:tag name="KSO_WM_TAG_VERSION" val="1.0"/>
  <p:tag name="KSO_WM_UNIT_PRESET_TEXT" val="单击此处添加文本具体内容，简明扼要的阐述您的观点。根据需要可酌情增减文字，以便观者准确的理解您传达的思想。"/>
  <p:tag name="KSO_WM_UNIT_NOCLEAR" val="0"/>
  <p:tag name="KSO_WM_UNIT_DIAGRAM_ISNUMVISUAL" val="0"/>
  <p:tag name="KSO_WM_UNIT_DIAGRAM_ISREFERUNIT" val="0"/>
  <p:tag name="KSO_WM_DIAGRAM_GROUP_CODE" val="ζ1-1"/>
  <p:tag name="KSO_WM_UNIT_TEXT_FILL_FORE_SCHEMECOLOR_INDEX" val="13"/>
  <p:tag name="KSO_WM_UNIT_TEXT_FILL_TYPE" val="1"/>
  <p:tag name="KSO_WM_UNIT_USESOURCEFORMAT_APPLY" val="1"/>
</p:tagLst>
</file>

<file path=ppt/tags/tag312.xml><?xml version="1.0" encoding="utf-8"?>
<p:tagLst xmlns:p="http://schemas.openxmlformats.org/presentationml/2006/main">
  <p:tag name="PA" val="v5.2.4"/>
  <p:tag name="RESOURCELIBID_ANIM" val="289"/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i"/>
  <p:tag name="KSO_WM_UNIT_INDEX" val="1_1"/>
  <p:tag name="KSO_WM_UNIT_ID" val="custom20203242_8*ζ_i*1_1"/>
  <p:tag name="KSO_WM_TEMPLATE_CATEGORY" val="custom"/>
  <p:tag name="KSO_WM_TEMPLATE_INDEX" val="20203242"/>
  <p:tag name="KSO_WM_UNIT_LAYERLEVEL" val="1_1"/>
  <p:tag name="KSO_WM_TAG_VERSION" val="1.0"/>
  <p:tag name="KSO_WM_BEAUTIFY_FLAG" val="#wm#"/>
  <p:tag name="KSO_WM_UNIT_SUBTYPE" val="f"/>
  <p:tag name="KSO_WM_UNIT_FILL_FORE_SCHEMECOLOR_INDEX" val="13"/>
  <p:tag name="KSO_WM_UNIT_FILL_TYPE" val="1"/>
  <p:tag name="KSO_WM_UNIT_TEXT_FILL_FORE_SCHEMECOLOR_INDEX" val="13"/>
  <p:tag name="KSO_WM_UNIT_TEXT_FILL_TYPE" val="1"/>
  <p:tag name="KSO_WM_UNIT_USESOURCEFORMAT_APPLY" val="1"/>
  <p:tag name="KSO_WM_UNIT_LINE_FORE_SCHEMECOLOR_INDEX" val="13"/>
  <p:tag name="KSO_WM_UNIT_LINE_FILL_TYPE" val="2"/>
</p:tagLst>
</file>

<file path=ppt/tags/tag313.xml><?xml version="1.0" encoding="utf-8"?>
<p:tagLst xmlns:p="http://schemas.openxmlformats.org/presentationml/2006/main">
  <p:tag name="PA" val="v5.2.4"/>
  <p:tag name="RESOURCELIBID_ANIM" val="289"/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i"/>
  <p:tag name="KSO_WM_UNIT_INDEX" val="1_2"/>
  <p:tag name="KSO_WM_UNIT_ID" val="custom20203242_8*ζ_i*1_2"/>
  <p:tag name="KSO_WM_TEMPLATE_CATEGORY" val="custom"/>
  <p:tag name="KSO_WM_TEMPLATE_INDEX" val="20203242"/>
  <p:tag name="KSO_WM_UNIT_LAYERLEVEL" val="1_1"/>
  <p:tag name="KSO_WM_TAG_VERSION" val="1.0"/>
  <p:tag name="KSO_WM_BEAUTIFY_FLAG" val="#wm#"/>
  <p:tag name="KSO_WM_UNIT_SUBTYPE" val="f"/>
  <p:tag name="KSO_WM_UNIT_FILL_FORE_SCHEMECOLOR_INDEX" val="13"/>
  <p:tag name="KSO_WM_UNIT_FILL_TYPE" val="1"/>
  <p:tag name="KSO_WM_UNIT_TEXT_FILL_FORE_SCHEMECOLOR_INDEX" val="13"/>
  <p:tag name="KSO_WM_UNIT_TEXT_FILL_TYPE" val="1"/>
  <p:tag name="KSO_WM_UNIT_USESOURCEFORMAT_APPLY" val="1"/>
  <p:tag name="KSO_WM_UNIT_LINE_FORE_SCHEMECOLOR_INDEX" val="13"/>
  <p:tag name="KSO_WM_UNIT_LINE_FILL_TYPE" val="2"/>
</p:tagLst>
</file>

<file path=ppt/tags/tag314.xml><?xml version="1.0" encoding="utf-8"?>
<p:tagLst xmlns:p="http://schemas.openxmlformats.org/presentationml/2006/main">
  <p:tag name="LINKREPLACED" val="True"/>
  <p:tag name="KSO_WM_SLIDE_ID" val="custom20203242_8"/>
  <p:tag name="KSO_WM_TEMPLATE_SUBCATEGORY" val="10"/>
  <p:tag name="KSO_WM_SLIDE_TYPE" val="text"/>
  <p:tag name="KSO_WM_SLIDE_SUBTYPE" val="picTxt"/>
  <p:tag name="KSO_WM_SLIDE_ITEM_CNT" val="3"/>
  <p:tag name="KSO_WM_SLIDE_INDEX" val="8"/>
  <p:tag name="KSO_WM_SLIDE_SIZE" val="622.277*365.682"/>
  <p:tag name="KSO_WM_SLIDE_POSITION" val="33*87.1591"/>
  <p:tag name="KSO_WM_DIAGRAM_GROUP_CODE" val="ζ1-1"/>
  <p:tag name="KSO_WM_SLIDE_DIAGTYPE" val="ζ"/>
  <p:tag name="KSO_WM_TAG_VERSION" val="1.0"/>
  <p:tag name="KSO_WM_BEAUTIFY_FLAG" val="#wm#"/>
  <p:tag name="KSO_WM_TEMPLATE_CATEGORY" val="custom"/>
  <p:tag name="KSO_WM_TEMPLATE_INDEX" val="20203242"/>
  <p:tag name="KSO_WM_SLIDE_LAYOUT" val="a_b_f_ζ"/>
  <p:tag name="KSO_WM_SLIDE_LAYOUT_CNT" val="1_1_1_1"/>
  <p:tag name="KSO_WM_UNIT_FLASH_PICTURE_TYPE" val="0"/>
  <p:tag name="KSO_WM_TEMPLATE_MASTER_TYPE" val="1"/>
  <p:tag name="KSO_WM_TEMPLATE_COLOR_TYPE" val="1"/>
</p:tagLst>
</file>

<file path=ppt/tags/tag315.xml><?xml version="1.0" encoding="utf-8"?>
<p:tagLst xmlns:p="http://schemas.openxmlformats.org/presentationml/2006/main">
  <p:tag name="KSO_WM_UNIT_PLACING_PICTURE_USER_VIEWPORT" val="{&quot;height&quot;:10800,&quot;width&quot;:5138}"/>
</p:tagLst>
</file>

<file path=ppt/tags/tag316.xml><?xml version="1.0" encoding="utf-8"?>
<p:tagLst xmlns:p="http://schemas.openxmlformats.org/presentationml/2006/main">
  <p:tag name="KSO_WM_UNIT_PLACING_PICTURE_USER_VIEWPORT" val="{&quot;height&quot;:10800,&quot;width&quot;:5127}"/>
</p:tagLst>
</file>

<file path=ppt/tags/tag317.xml><?xml version="1.0" encoding="utf-8"?>
<p:tagLst xmlns:p="http://schemas.openxmlformats.org/presentationml/2006/main">
  <p:tag name="KSO_WM_BEAUTIFY_FLAG" val="#wm#"/>
  <p:tag name="KSO_WM_TEMPLATE_CATEGORY" val="custom"/>
  <p:tag name="KSO_WM_TEMPLATE_INDEX" val="20203242"/>
</p:tagLst>
</file>

<file path=ppt/tags/tag318.xml><?xml version="1.0" encoding="utf-8"?>
<p:tagLst xmlns:p="http://schemas.openxmlformats.org/presentationml/2006/main">
  <p:tag name="KSO_WM_BEAUTIFY_FLAG" val="#wm#"/>
  <p:tag name="KSO_WM_TEMPLATE_CATEGORY" val="custom"/>
  <p:tag name="KSO_WM_TEMPLATE_INDEX" val="20203242"/>
</p:tagLst>
</file>

<file path=ppt/tags/tag319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1"/>
  <p:tag name="KSO_WM_UNIT_HIGHLIGHT" val="0"/>
  <p:tag name="KSO_WM_UNIT_COMPATIBLE" val="0"/>
  <p:tag name="KSO_WM_UNIT_DIAGRAM_ISNUMVISUAL" val="0"/>
  <p:tag name="KSO_WM_UNIT_DIAGRAM_ISREFERUNIT" val="0"/>
  <p:tag name="KSO_WM_UNIT_ID" val="custom20203242_7*i*2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DIAGRAM_GROUP_CODE" val="l1-2"/>
  <p:tag name="KSO_WM_UNIT_TYPE" val="i"/>
  <p:tag name="KSO_WM_UNIT_INDEX" val="2"/>
  <p:tag name="KSO_WM_UNIT_FILL_FORE_SCHEMECOLOR_INDEX" val="5"/>
  <p:tag name="KSO_WM_UNIT_FILL_TYPE" val="1"/>
  <p:tag name="KSO_WM_UNIT_LINE_FORE_SCHEMECOLOR_INDEX" val="14"/>
  <p:tag name="KSO_WM_UNIT_LINE_FILL_TYPE" val="2"/>
  <p:tag name="KSO_WM_UNIT_SHADOW_SCHEMECOLOR_INDEX" val="13"/>
  <p:tag name="KSO_WM_UNIT_TEXT_FILL_FORE_SCHEMECOLOR_INDEX" val="14"/>
  <p:tag name="KSO_WM_UNIT_TEXT_FILL_TYPE" val="1"/>
  <p:tag name="KSO_WM_UNIT_USESOURCEFORMAT_APPLY" val="1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3"/>
  <p:tag name="KSO_WM_UNIT_ID" val="custom20203242_7*i*3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UNIT_USESOURCEFORMAT_APPLY" val="1"/>
</p:tagLst>
</file>

<file path=ppt/tags/tag321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  <p:tag name="KSO_WM_UNIT_HIGHLIGHT" val="0"/>
  <p:tag name="KSO_WM_UNIT_COMPATIBLE" val="0"/>
  <p:tag name="KSO_WM_UNIT_DIAGRAM_ISNUMVISUAL" val="0"/>
  <p:tag name="KSO_WM_UNIT_DIAGRAM_ISREFERUNIT" val="0"/>
  <p:tag name="KSO_WM_UNIT_ID" val="custom20203242_7*a*1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6"/>
  <p:tag name="KSO_WM_UNIT_TYPE" val="a"/>
  <p:tag name="KSO_WM_UNIT_INDEX" val="1"/>
  <p:tag name="KSO_WM_UNIT_PRESET_TEXT" val="单击此处添加标题"/>
  <p:tag name="KSO_WM_DIAGRAM_GROUP_CODE" val="l1-2"/>
  <p:tag name="KSO_WM_UNIT_TEXT_FILL_FORE_SCHEMECOLOR_INDEX" val="5"/>
  <p:tag name="KSO_WM_UNIT_TEXT_FILL_TYPE" val="1"/>
  <p:tag name="KSO_WM_UNIT_USESOURCEFORMAT_APPLY" val="1"/>
</p:tagLst>
</file>

<file path=ppt/tags/tag322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1"/>
  <p:tag name="KSO_WM_UNIT_HIGHLIGHT" val="0"/>
  <p:tag name="KSO_WM_UNIT_COMPATIBLE" val="0"/>
  <p:tag name="KSO_WM_UNIT_DIAGRAM_ISNUMVISUAL" val="0"/>
  <p:tag name="KSO_WM_UNIT_DIAGRAM_ISREFERUNIT" val="0"/>
  <p:tag name="KSO_WM_UNIT_ID" val="custom20203242_7*i*2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DIAGRAM_GROUP_CODE" val="l1-2"/>
  <p:tag name="KSO_WM_UNIT_TYPE" val="i"/>
  <p:tag name="KSO_WM_UNIT_INDEX" val="2"/>
  <p:tag name="KSO_WM_UNIT_FILL_FORE_SCHEMECOLOR_INDEX" val="5"/>
  <p:tag name="KSO_WM_UNIT_FILL_TYPE" val="1"/>
  <p:tag name="KSO_WM_UNIT_LINE_FORE_SCHEMECOLOR_INDEX" val="14"/>
  <p:tag name="KSO_WM_UNIT_LINE_FILL_TYPE" val="2"/>
  <p:tag name="KSO_WM_UNIT_SHADOW_SCHEMECOLOR_INDEX" val="13"/>
  <p:tag name="KSO_WM_UNIT_TEXT_FILL_FORE_SCHEMECOLOR_INDEX" val="14"/>
  <p:tag name="KSO_WM_UNIT_TEXT_FILL_TYPE" val="1"/>
  <p:tag name="KSO_WM_UNIT_USESOURCEFORMAT_APPLY" val="1"/>
</p:tagLst>
</file>

<file path=ppt/tags/tag3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3"/>
  <p:tag name="KSO_WM_UNIT_ID" val="custom20203242_7*i*3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UNIT_USESOURCEFORMAT_APPLY" val="1"/>
</p:tagLst>
</file>

<file path=ppt/tags/tag324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  <p:tag name="KSO_WM_UNIT_HIGHLIGHT" val="0"/>
  <p:tag name="KSO_WM_UNIT_COMPATIBLE" val="0"/>
  <p:tag name="KSO_WM_UNIT_DIAGRAM_ISNUMVISUAL" val="0"/>
  <p:tag name="KSO_WM_UNIT_DIAGRAM_ISREFERUNIT" val="0"/>
  <p:tag name="KSO_WM_UNIT_ID" val="custom20203242_7*a*1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6"/>
  <p:tag name="KSO_WM_UNIT_TYPE" val="a"/>
  <p:tag name="KSO_WM_UNIT_INDEX" val="1"/>
  <p:tag name="KSO_WM_UNIT_PRESET_TEXT" val="单击此处添加标题"/>
  <p:tag name="KSO_WM_DIAGRAM_GROUP_CODE" val="l1-2"/>
  <p:tag name="KSO_WM_UNIT_TEXT_FILL_FORE_SCHEMECOLOR_INDEX" val="5"/>
  <p:tag name="KSO_WM_UNIT_TEXT_FILL_TYPE" val="1"/>
  <p:tag name="KSO_WM_UNIT_USESOURCEFORMAT_APPLY" val="1"/>
</p:tagLst>
</file>

<file path=ppt/tags/tag325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1"/>
  <p:tag name="KSO_WM_UNIT_HIGHLIGHT" val="0"/>
  <p:tag name="KSO_WM_UNIT_COMPATIBLE" val="0"/>
  <p:tag name="KSO_WM_UNIT_DIAGRAM_ISNUMVISUAL" val="0"/>
  <p:tag name="KSO_WM_UNIT_DIAGRAM_ISREFERUNIT" val="0"/>
  <p:tag name="KSO_WM_UNIT_ID" val="custom20203242_7*i*2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DIAGRAM_GROUP_CODE" val="l1-2"/>
  <p:tag name="KSO_WM_UNIT_TYPE" val="i"/>
  <p:tag name="KSO_WM_UNIT_INDEX" val="2"/>
  <p:tag name="KSO_WM_UNIT_FILL_FORE_SCHEMECOLOR_INDEX" val="5"/>
  <p:tag name="KSO_WM_UNIT_FILL_TYPE" val="1"/>
  <p:tag name="KSO_WM_UNIT_LINE_FORE_SCHEMECOLOR_INDEX" val="14"/>
  <p:tag name="KSO_WM_UNIT_LINE_FILL_TYPE" val="2"/>
  <p:tag name="KSO_WM_UNIT_SHADOW_SCHEMECOLOR_INDEX" val="13"/>
  <p:tag name="KSO_WM_UNIT_TEXT_FILL_FORE_SCHEMECOLOR_INDEX" val="14"/>
  <p:tag name="KSO_WM_UNIT_TEXT_FILL_TYPE" val="1"/>
  <p:tag name="KSO_WM_UNIT_USESOURCEFORMAT_APPLY" val="1"/>
</p:tagLst>
</file>

<file path=ppt/tags/tag3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3"/>
  <p:tag name="KSO_WM_UNIT_ID" val="custom20203242_7*i*3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UNIT_USESOURCEFORMAT_APPLY" val="1"/>
</p:tagLst>
</file>

<file path=ppt/tags/tag327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  <p:tag name="KSO_WM_UNIT_HIGHLIGHT" val="0"/>
  <p:tag name="KSO_WM_UNIT_COMPATIBLE" val="0"/>
  <p:tag name="KSO_WM_UNIT_DIAGRAM_ISNUMVISUAL" val="0"/>
  <p:tag name="KSO_WM_UNIT_DIAGRAM_ISREFERUNIT" val="0"/>
  <p:tag name="KSO_WM_UNIT_ID" val="custom20203242_7*a*1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6"/>
  <p:tag name="KSO_WM_UNIT_TYPE" val="a"/>
  <p:tag name="KSO_WM_UNIT_INDEX" val="1"/>
  <p:tag name="KSO_WM_UNIT_PRESET_TEXT" val="单击此处添加标题"/>
  <p:tag name="KSO_WM_DIAGRAM_GROUP_CODE" val="l1-2"/>
  <p:tag name="KSO_WM_UNIT_TEXT_FILL_FORE_SCHEMECOLOR_INDEX" val="5"/>
  <p:tag name="KSO_WM_UNIT_TEXT_FILL_TYPE" val="1"/>
  <p:tag name="KSO_WM_UNIT_USESOURCEFORMAT_APPLY" val="1"/>
</p:tagLst>
</file>

<file path=ppt/tags/tag3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3242_26*a*1"/>
  <p:tag name="KSO_WM_TEMPLATE_CATEGORY" val="custom"/>
  <p:tag name="KSO_WM_TEMPLATE_INDEX" val="20203242"/>
  <p:tag name="KSO_WM_UNIT_LAYERLEVEL" val="1"/>
  <p:tag name="KSO_WM_TAG_VERSION" val="1.0"/>
  <p:tag name="KSO_WM_BEAUTIFY_FLAG" val="#wm#"/>
  <p:tag name="KSO_WM_UNIT_ISCONTENTSTITLE" val="0"/>
  <p:tag name="KSO_WM_UNIT_NOCLEAR" val="1"/>
  <p:tag name="KSO_WM_UNIT_TYPE" val="a"/>
  <p:tag name="KSO_WM_UNIT_INDEX" val="1"/>
  <p:tag name="KSO_WM_UNIT_PRESET_TEXT" val="汇报完毕 感谢观看"/>
</p:tagLst>
</file>

<file path=ppt/tags/tag329.xml><?xml version="1.0" encoding="utf-8"?>
<p:tagLst xmlns:p="http://schemas.openxmlformats.org/presentationml/2006/main">
  <p:tag name="KSO_WM_BEAUTIFY_FLAG" val="#wm#"/>
  <p:tag name="KSO_WM_TEMPLATE_CATEGORY" val="custom"/>
  <p:tag name="KSO_WM_TEMPLATE_INDEX" val="20203242"/>
  <p:tag name="KSO_WM_SLIDE_ID" val="custom20203242_26"/>
  <p:tag name="KSO_WM_TEMPLATE_SUBCATEGORY" val="0"/>
  <p:tag name="KSO_WM_TEMPLATE_MASTER_TYPE" val="1"/>
  <p:tag name="KSO_WM_TEMPLATE_COLOR_TYPE" val="1"/>
  <p:tag name="KSO_WM_SLIDE_ITEM_CNT" val="0"/>
  <p:tag name="KSO_WM_SLIDE_INDEX" val="26"/>
  <p:tag name="KSO_WM_TAG_VERSION" val="1.0"/>
  <p:tag name="KSO_WM_SLIDE_TYPE" val="endPage"/>
  <p:tag name="KSO_WM_SLIDE_SUBTYPE" val="pureTxt"/>
  <p:tag name="KSO_WM_SLIDE_LAYOUT" val="a_b"/>
  <p:tag name="KSO_WM_SLIDE_LAYOUT_CNT" val="1_1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UNIT_BK_DARK_LIGHT" val="1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SLIDE_BACKGROUND_TYPE" val="frame"/>
  <p:tag name="KSO_WM_SLIDE_BK_DARK_LIGHT" val="2"/>
  <p:tag name="KSO_WM_UNIT_BK_DARK_LIGHT" val="2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SLIDE_BK_DARK_LIGHT" val="2"/>
  <p:tag name="KSO_WM_UNIT_BK_DARK_LIGHT" val="2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ottomTop"/>
  <p:tag name="KSO_WM_SLIDE_BK_DARK_LIGHT" val="2"/>
  <p:tag name="KSO_WM_UNIT_BK_DARK_LIGHT" val="2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heme/theme1.xml><?xml version="1.0" encoding="utf-8"?>
<a:theme xmlns:a="http://schemas.openxmlformats.org/drawingml/2006/main" name="Office 主题​​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2019空白演示文档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自定义 32">
      <a:dk1>
        <a:sysClr val="windowText" lastClr="000000"/>
      </a:dk1>
      <a:lt1>
        <a:sysClr val="window" lastClr="FFFFFF"/>
      </a:lt1>
      <a:dk2>
        <a:srgbClr val="F4FBFF"/>
      </a:dk2>
      <a:lt2>
        <a:srgbClr val="FFFFFF"/>
      </a:lt2>
      <a:accent1>
        <a:srgbClr val="0171C0"/>
      </a:accent1>
      <a:accent2>
        <a:srgbClr val="17819A"/>
      </a:accent2>
      <a:accent3>
        <a:srgbClr val="2E9174"/>
      </a:accent3>
      <a:accent4>
        <a:srgbClr val="44A04D"/>
      </a:accent4>
      <a:accent5>
        <a:srgbClr val="5BB027"/>
      </a:accent5>
      <a:accent6>
        <a:srgbClr val="71C001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32">
      <a:dk1>
        <a:sysClr val="windowText" lastClr="000000"/>
      </a:dk1>
      <a:lt1>
        <a:sysClr val="window" lastClr="FFFFFF"/>
      </a:lt1>
      <a:dk2>
        <a:srgbClr val="F4FBFF"/>
      </a:dk2>
      <a:lt2>
        <a:srgbClr val="FFFFFF"/>
      </a:lt2>
      <a:accent1>
        <a:srgbClr val="0171C0"/>
      </a:accent1>
      <a:accent2>
        <a:srgbClr val="17819A"/>
      </a:accent2>
      <a:accent3>
        <a:srgbClr val="2E9174"/>
      </a:accent3>
      <a:accent4>
        <a:srgbClr val="44A04D"/>
      </a:accent4>
      <a:accent5>
        <a:srgbClr val="5BB027"/>
      </a:accent5>
      <a:accent6>
        <a:srgbClr val="71C001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647</Words>
  <Application>WPS 演示</Application>
  <PresentationFormat>宽屏</PresentationFormat>
  <Paragraphs>136</Paragraphs>
  <Slides>39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39</vt:i4>
      </vt:variant>
    </vt:vector>
  </HeadingPairs>
  <TitlesOfParts>
    <vt:vector size="59" baseType="lpstr">
      <vt:lpstr>Arial</vt:lpstr>
      <vt:lpstr>宋体</vt:lpstr>
      <vt:lpstr>Wingdings</vt:lpstr>
      <vt:lpstr>微软雅黑</vt:lpstr>
      <vt:lpstr>汉仪旗黑-85S</vt:lpstr>
      <vt:lpstr>Segoe UI</vt:lpstr>
      <vt:lpstr>Arial</vt:lpstr>
      <vt:lpstr>Times New Roman</vt:lpstr>
      <vt:lpstr>Source Sans Pro Light</vt:lpstr>
      <vt:lpstr>Yu Gothic UI Semilight</vt:lpstr>
      <vt:lpstr>Calibri</vt:lpstr>
      <vt:lpstr>FZLTHJW--GB1-0</vt:lpstr>
      <vt:lpstr>Segoe Print</vt:lpstr>
      <vt:lpstr>Arial Unicode MS</vt:lpstr>
      <vt:lpstr>等线</vt:lpstr>
      <vt:lpstr>Montserrat</vt:lpstr>
      <vt:lpstr>Sitka Text</vt:lpstr>
      <vt:lpstr>Office 主题​​</vt:lpstr>
      <vt:lpstr>2_Office 主题​​</vt:lpstr>
      <vt:lpstr>1_Office 主题​​</vt:lpstr>
      <vt:lpstr>中华医学期刊全文数据库</vt:lpstr>
      <vt:lpstr>PowerPoint 演示文稿</vt:lpstr>
      <vt:lpstr>PowerPoint 演示文稿</vt:lpstr>
      <vt:lpstr>PowerPoint 演示文稿</vt:lpstr>
      <vt:lpstr>PowerPoint 演示文稿</vt:lpstr>
      <vt:lpstr>期刊全文数据库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中华医学期刊APP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        YOU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kingsoft</dc:creator>
  <cp:lastModifiedBy>冯杰诚</cp:lastModifiedBy>
  <cp:revision>457</cp:revision>
  <dcterms:created xsi:type="dcterms:W3CDTF">2017-08-03T09:01:00Z</dcterms:created>
  <dcterms:modified xsi:type="dcterms:W3CDTF">2021-10-20T08:31:05Z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2052-11.1.0.10938</vt:lpwstr>
  </property>
  <property fmtid="{D5CDD505-2E9C-101B-9397-08002B2CF9AE}" pid="3" name="KSORubyTemplateID">
    <vt:lpwstr>2</vt:lpwstr>
  </property>
  <property fmtid="{D5CDD505-2E9C-101B-9397-08002B2CF9AE}" pid="4" name="ICV">
    <vt:lpwstr>6518E32433D94388BEDF6189DA93D670</vt:lpwstr>
  </property>
</Properties>
</file>